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12" r:id="rId1"/>
    <p:sldMasterId id="2147483810" r:id="rId2"/>
  </p:sldMasterIdLst>
  <p:notesMasterIdLst>
    <p:notesMasterId r:id="rId22"/>
  </p:notesMasterIdLst>
  <p:sldIdLst>
    <p:sldId id="259" r:id="rId3"/>
    <p:sldId id="260" r:id="rId4"/>
    <p:sldId id="275" r:id="rId5"/>
    <p:sldId id="266" r:id="rId6"/>
    <p:sldId id="268" r:id="rId7"/>
    <p:sldId id="267" r:id="rId8"/>
    <p:sldId id="263" r:id="rId9"/>
    <p:sldId id="261" r:id="rId10"/>
    <p:sldId id="264" r:id="rId11"/>
    <p:sldId id="272" r:id="rId12"/>
    <p:sldId id="265" r:id="rId13"/>
    <p:sldId id="271" r:id="rId14"/>
    <p:sldId id="273" r:id="rId15"/>
    <p:sldId id="269" r:id="rId16"/>
    <p:sldId id="274" r:id="rId17"/>
    <p:sldId id="279" r:id="rId18"/>
    <p:sldId id="278" r:id="rId19"/>
    <p:sldId id="257" r:id="rId20"/>
    <p:sldId id="262" r:id="rId21"/>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9900"/>
    <a:srgbClr val="33CCFF"/>
    <a:srgbClr val="FF3399"/>
    <a:srgbClr val="262626"/>
    <a:srgbClr val="00CC00"/>
    <a:srgbClr val="008000"/>
    <a:srgbClr val="DBE7F4"/>
    <a:srgbClr val="2774AE"/>
    <a:srgbClr val="FC28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61"/>
    <p:restoredTop sz="94663"/>
  </p:normalViewPr>
  <p:slideViewPr>
    <p:cSldViewPr snapToGrid="0" snapToObjects="1">
      <p:cViewPr varScale="1">
        <p:scale>
          <a:sx n="149" d="100"/>
          <a:sy n="149" d="100"/>
        </p:scale>
        <p:origin x="522" y="126"/>
      </p:cViewPr>
      <p:guideLst/>
    </p:cSldViewPr>
  </p:slideViewPr>
  <p:notesTextViewPr>
    <p:cViewPr>
      <p:scale>
        <a:sx n="1" d="1"/>
        <a:sy n="1" d="1"/>
      </p:scale>
      <p:origin x="0" y="0"/>
    </p:cViewPr>
  </p:notesTextViewPr>
  <p:notesViewPr>
    <p:cSldViewPr snapToGrid="0" snapToObjects="1" showGuides="1">
      <p:cViewPr varScale="1">
        <p:scale>
          <a:sx n="129" d="100"/>
          <a:sy n="129" d="100"/>
        </p:scale>
        <p:origin x="3288"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3A5E37-3A67-EE46-AE6F-745A0EEF17F3}" type="datetimeFigureOut">
              <a:rPr lang="en-US" smtClean="0"/>
              <a:t>7/16/2026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2D2381-FA7F-3B4F-861F-D0662239D2ED}" type="slidenum">
              <a:rPr lang="en-US" smtClean="0"/>
              <a:t>‹#›</a:t>
            </a:fld>
            <a:endParaRPr lang="en-US"/>
          </a:p>
        </p:txBody>
      </p:sp>
    </p:spTree>
    <p:extLst>
      <p:ext uri="{BB962C8B-B14F-4D97-AF65-F5344CB8AC3E}">
        <p14:creationId xmlns:p14="http://schemas.microsoft.com/office/powerpoint/2010/main" val="199642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8" name="Google Shape;58;p1: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ed995e8630_0_5: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2" name="Google Shape;72;g3ed995e8630_0_5: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Opener">
    <p:spTree>
      <p:nvGrpSpPr>
        <p:cNvPr id="1" name=""/>
        <p:cNvGrpSpPr/>
        <p:nvPr/>
      </p:nvGrpSpPr>
      <p:grpSpPr>
        <a:xfrm>
          <a:off x="0" y="0"/>
          <a:ext cx="0" cy="0"/>
          <a:chOff x="0" y="0"/>
          <a:chExt cx="0" cy="0"/>
        </a:xfrm>
      </p:grpSpPr>
      <p:sp>
        <p:nvSpPr>
          <p:cNvPr id="30" name="Date Placeholder 29">
            <a:extLst>
              <a:ext uri="{FF2B5EF4-FFF2-40B4-BE49-F238E27FC236}">
                <a16:creationId xmlns:a16="http://schemas.microsoft.com/office/drawing/2014/main" id="{1F6F2740-8429-6B4A-A574-66C4F5DDF862}"/>
              </a:ext>
            </a:extLst>
          </p:cNvPr>
          <p:cNvSpPr>
            <a:spLocks noGrp="1"/>
          </p:cNvSpPr>
          <p:nvPr>
            <p:ph type="dt" sz="half" idx="18"/>
          </p:nvPr>
        </p:nvSpPr>
        <p:spPr>
          <a:xfrm>
            <a:off x="7407534" y="4754880"/>
            <a:ext cx="941832" cy="365760"/>
          </a:xfrm>
          <a:prstGeom prst="rect">
            <a:avLst/>
          </a:prstGeom>
        </p:spPr>
        <p:txBody>
          <a:bodyPr/>
          <a:lstStyle/>
          <a:p>
            <a:fld id="{12331DAD-76C8-D143-940A-1249F810C751}" type="datetime4">
              <a:rPr lang="en-US" smtClean="0"/>
              <a:t>July 16, 2026</a:t>
            </a:fld>
            <a:endParaRPr lang="en-US" dirty="0"/>
          </a:p>
        </p:txBody>
      </p:sp>
      <p:sp>
        <p:nvSpPr>
          <p:cNvPr id="31" name="Slide Number Placeholder 30">
            <a:extLst>
              <a:ext uri="{FF2B5EF4-FFF2-40B4-BE49-F238E27FC236}">
                <a16:creationId xmlns:a16="http://schemas.microsoft.com/office/drawing/2014/main" id="{761AA930-3E3D-D743-BA3C-3CC35B2CB369}"/>
              </a:ext>
            </a:extLst>
          </p:cNvPr>
          <p:cNvSpPr>
            <a:spLocks noGrp="1"/>
          </p:cNvSpPr>
          <p:nvPr>
            <p:ph type="sldNum" sz="quarter" idx="19"/>
          </p:nvPr>
        </p:nvSpPr>
        <p:spPr>
          <a:xfrm>
            <a:off x="8686800" y="4754880"/>
            <a:ext cx="457200" cy="365760"/>
          </a:xfrm>
          <a:prstGeom prst="rect">
            <a:avLst/>
          </a:prstGeom>
        </p:spPr>
        <p:txBody>
          <a:bodyPr/>
          <a:lstStyle/>
          <a:p>
            <a:fld id="{B6238B5B-F19C-E947-A0BC-87BD7983F871}" type="slidenum">
              <a:rPr lang="en-US" smtClean="0"/>
              <a:pPr/>
              <a:t>‹#›</a:t>
            </a:fld>
            <a:endParaRPr lang="en-US" dirty="0"/>
          </a:p>
        </p:txBody>
      </p:sp>
      <p:sp>
        <p:nvSpPr>
          <p:cNvPr id="5" name="Background">
            <a:extLst>
              <a:ext uri="{FF2B5EF4-FFF2-40B4-BE49-F238E27FC236}">
                <a16:creationId xmlns:a16="http://schemas.microsoft.com/office/drawing/2014/main" id="{4C1E4286-FD2F-814C-A4E5-B50094C0B6DB}"/>
              </a:ext>
            </a:extLst>
          </p:cNvPr>
          <p:cNvSpPr>
            <a:spLocks noChangeAspect="1"/>
          </p:cNvSpPr>
          <p:nvPr/>
        </p:nvSpPr>
        <p:spPr>
          <a:xfrm>
            <a:off x="0" y="0"/>
            <a:ext cx="9144000" cy="51513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endParaRPr lang="en-US" sz="4000" b="0" i="0" dirty="0">
              <a:latin typeface="Helvetica Regular" pitchFamily="2" charset="0"/>
            </a:endParaRPr>
          </a:p>
        </p:txBody>
      </p:sp>
      <p:sp>
        <p:nvSpPr>
          <p:cNvPr id="26" name="Content Placeholder 22">
            <a:extLst>
              <a:ext uri="{FF2B5EF4-FFF2-40B4-BE49-F238E27FC236}">
                <a16:creationId xmlns:a16="http://schemas.microsoft.com/office/drawing/2014/main" id="{C424A90F-84FD-434F-AF04-DB8738AB4794}"/>
              </a:ext>
            </a:extLst>
          </p:cNvPr>
          <p:cNvSpPr>
            <a:spLocks noGrp="1"/>
          </p:cNvSpPr>
          <p:nvPr>
            <p:ph sz="quarter" idx="22" hasCustomPrompt="1"/>
          </p:nvPr>
        </p:nvSpPr>
        <p:spPr>
          <a:xfrm>
            <a:off x="640080" y="4663376"/>
            <a:ext cx="1726178" cy="167097"/>
          </a:xfrm>
          <a:prstGeom prst="rect">
            <a:avLst/>
          </a:prstGeom>
        </p:spPr>
        <p:txBody>
          <a:bodyPr wrap="none" lIns="9144" tIns="0" bIns="0" anchor="b" anchorCtr="0">
            <a:spAutoFit/>
          </a:bodyPr>
          <a:lstStyle>
            <a:lvl1pPr marL="0" indent="0">
              <a:spcBef>
                <a:spcPts val="300"/>
              </a:spcBef>
              <a:buFontTx/>
              <a:buNone/>
              <a:defRPr sz="1200" b="0" i="0">
                <a:solidFill>
                  <a:srgbClr val="898989"/>
                </a:solidFill>
                <a:latin typeface="Helvetica Regular" pitchFamily="2" charset="0"/>
              </a:defRPr>
            </a:lvl1pPr>
            <a:lvl2pPr>
              <a:defRPr sz="1200"/>
            </a:lvl2pPr>
            <a:lvl3pPr>
              <a:defRPr sz="1200"/>
            </a:lvl3pPr>
            <a:lvl4pPr>
              <a:defRPr sz="1200"/>
            </a:lvl4pPr>
            <a:lvl5pPr>
              <a:defRPr sz="1200"/>
            </a:lvl5pPr>
          </a:lstStyle>
          <a:p>
            <a:r>
              <a:rPr lang="en-US" sz="1200" dirty="0">
                <a:solidFill>
                  <a:srgbClr val="58595B"/>
                </a:solidFill>
                <a:latin typeface="Helvetica" pitchFamily="2" charset="0"/>
              </a:rPr>
              <a:t>Title, Department Name</a:t>
            </a:r>
          </a:p>
        </p:txBody>
      </p:sp>
      <p:sp>
        <p:nvSpPr>
          <p:cNvPr id="28" name="Content Placeholder 22">
            <a:extLst>
              <a:ext uri="{FF2B5EF4-FFF2-40B4-BE49-F238E27FC236}">
                <a16:creationId xmlns:a16="http://schemas.microsoft.com/office/drawing/2014/main" id="{6013CCDF-D30B-8B49-870C-487BC9166588}"/>
              </a:ext>
            </a:extLst>
          </p:cNvPr>
          <p:cNvSpPr>
            <a:spLocks noGrp="1"/>
          </p:cNvSpPr>
          <p:nvPr>
            <p:ph sz="quarter" idx="23" hasCustomPrompt="1"/>
          </p:nvPr>
        </p:nvSpPr>
        <p:spPr>
          <a:xfrm>
            <a:off x="640080" y="4480496"/>
            <a:ext cx="1188720" cy="167097"/>
          </a:xfrm>
          <a:prstGeom prst="rect">
            <a:avLst/>
          </a:prstGeom>
        </p:spPr>
        <p:txBody>
          <a:bodyPr wrap="none" lIns="9144" tIns="0" bIns="0" anchor="b" anchorCtr="0">
            <a:spAutoFit/>
          </a:bodyPr>
          <a:lstStyle>
            <a:lvl1pPr marL="0" indent="0">
              <a:spcBef>
                <a:spcPts val="300"/>
              </a:spcBef>
              <a:buFontTx/>
              <a:buNone/>
              <a:defRPr sz="1200" b="0" i="0">
                <a:solidFill>
                  <a:srgbClr val="898989"/>
                </a:solidFill>
                <a:latin typeface="Helvetica Regular" pitchFamily="2" charset="0"/>
              </a:defRPr>
            </a:lvl1pPr>
            <a:lvl2pPr>
              <a:defRPr sz="1200"/>
            </a:lvl2pPr>
            <a:lvl3pPr>
              <a:defRPr sz="1200"/>
            </a:lvl3pPr>
            <a:lvl4pPr>
              <a:defRPr sz="1200"/>
            </a:lvl4pPr>
            <a:lvl5pPr>
              <a:defRPr sz="1200"/>
            </a:lvl5pPr>
          </a:lstStyle>
          <a:p>
            <a:r>
              <a:rPr lang="en-US" sz="1200" dirty="0">
                <a:solidFill>
                  <a:srgbClr val="58595B"/>
                </a:solidFill>
                <a:latin typeface="Helvetica" pitchFamily="2" charset="0"/>
              </a:rPr>
              <a:t>Presenter Name</a:t>
            </a:r>
          </a:p>
        </p:txBody>
      </p:sp>
      <p:sp>
        <p:nvSpPr>
          <p:cNvPr id="15" name="Header rule">
            <a:extLst>
              <a:ext uri="{FF2B5EF4-FFF2-40B4-BE49-F238E27FC236}">
                <a16:creationId xmlns:a16="http://schemas.microsoft.com/office/drawing/2014/main" id="{9D6D4E19-3FBE-DF40-B8C1-98D35A8D9F51}"/>
              </a:ext>
            </a:extLst>
          </p:cNvPr>
          <p:cNvSpPr/>
          <p:nvPr/>
        </p:nvSpPr>
        <p:spPr>
          <a:xfrm>
            <a:off x="640080" y="3017520"/>
            <a:ext cx="7772400" cy="36576"/>
          </a:xfrm>
          <a:prstGeom prst="rect">
            <a:avLst/>
          </a:prstGeom>
          <a:solidFill>
            <a:srgbClr val="2C75A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endParaRPr lang="en-US" b="0" i="0" dirty="0">
              <a:latin typeface="Helvetica Regular" pitchFamily="2" charset="0"/>
            </a:endParaRPr>
          </a:p>
        </p:txBody>
      </p:sp>
      <p:sp>
        <p:nvSpPr>
          <p:cNvPr id="7" name="Header rule">
            <a:extLst>
              <a:ext uri="{FF2B5EF4-FFF2-40B4-BE49-F238E27FC236}">
                <a16:creationId xmlns:a16="http://schemas.microsoft.com/office/drawing/2014/main" id="{09B1960F-507A-E84C-8B64-1891B754A975}"/>
              </a:ext>
            </a:extLst>
          </p:cNvPr>
          <p:cNvSpPr/>
          <p:nvPr/>
        </p:nvSpPr>
        <p:spPr>
          <a:xfrm>
            <a:off x="640080" y="1828800"/>
            <a:ext cx="7772400" cy="36576"/>
          </a:xfrm>
          <a:prstGeom prst="rect">
            <a:avLst/>
          </a:prstGeom>
          <a:solidFill>
            <a:srgbClr val="2C75A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endParaRPr lang="en-US" b="0" i="0" dirty="0">
              <a:latin typeface="Helvetica Regular" pitchFamily="2" charset="0"/>
            </a:endParaRPr>
          </a:p>
        </p:txBody>
      </p:sp>
      <p:pic>
        <p:nvPicPr>
          <p:cNvPr id="3" name="logo lockup" hidden="1">
            <a:extLst>
              <a:ext uri="{FF2B5EF4-FFF2-40B4-BE49-F238E27FC236}">
                <a16:creationId xmlns:a16="http://schemas.microsoft.com/office/drawing/2014/main" id="{A0682890-AF0C-4247-AD31-1CB6F62F7850}"/>
              </a:ext>
            </a:extLst>
          </p:cNvPr>
          <p:cNvPicPr>
            <a:picLocks noChangeAspect="1"/>
          </p:cNvPicPr>
          <p:nvPr/>
        </p:nvPicPr>
        <p:blipFill>
          <a:blip r:embed="rId2"/>
          <a:stretch>
            <a:fillRect/>
          </a:stretch>
        </p:blipFill>
        <p:spPr>
          <a:xfrm>
            <a:off x="640080" y="473625"/>
            <a:ext cx="3429000" cy="381000"/>
          </a:xfrm>
          <a:prstGeom prst="rect">
            <a:avLst/>
          </a:prstGeom>
        </p:spPr>
      </p:pic>
      <p:sp>
        <p:nvSpPr>
          <p:cNvPr id="13" name="Picture Placeholder 5">
            <a:extLst>
              <a:ext uri="{FF2B5EF4-FFF2-40B4-BE49-F238E27FC236}">
                <a16:creationId xmlns:a16="http://schemas.microsoft.com/office/drawing/2014/main" id="{4C1BE7FB-0098-1444-898A-9FEDB68EF2C5}"/>
              </a:ext>
            </a:extLst>
          </p:cNvPr>
          <p:cNvSpPr>
            <a:spLocks noGrp="1"/>
          </p:cNvSpPr>
          <p:nvPr>
            <p:ph type="pic" sz="quarter" idx="24" hasCustomPrompt="1"/>
          </p:nvPr>
        </p:nvSpPr>
        <p:spPr>
          <a:xfrm>
            <a:off x="647698" y="476251"/>
            <a:ext cx="5564638" cy="1031639"/>
          </a:xfrm>
          <a:prstGeom prst="rect">
            <a:avLst/>
          </a:prstGeom>
        </p:spPr>
        <p:txBody>
          <a:bodyPr wrap="square" lIns="0" tIns="0" rIns="0" anchor="t" anchorCtr="0">
            <a:noAutofit/>
          </a:bodyPr>
          <a:lstStyle>
            <a:lvl1pPr marL="0" indent="0" algn="l">
              <a:buNone/>
              <a:defRPr sz="1000" u="none"/>
            </a:lvl1pPr>
          </a:lstStyle>
          <a:p>
            <a:r>
              <a:rPr lang="en-US" dirty="0"/>
              <a:t>Click the icon to insert the </a:t>
            </a:r>
            <a:r>
              <a:rPr lang="en-US" dirty="0" err="1"/>
              <a:t>Bxd-blk</a:t>
            </a:r>
            <a:r>
              <a:rPr lang="en-US" dirty="0"/>
              <a:t> or Boxed-</a:t>
            </a:r>
            <a:r>
              <a:rPr lang="en-US" dirty="0" err="1"/>
              <a:t>BlackType</a:t>
            </a:r>
            <a:r>
              <a:rPr lang="en-US" dirty="0"/>
              <a:t>, </a:t>
            </a:r>
            <a:r>
              <a:rPr lang="en-US" dirty="0" err="1"/>
              <a:t>svg</a:t>
            </a:r>
            <a:r>
              <a:rPr lang="en-US" dirty="0"/>
              <a:t> or </a:t>
            </a:r>
            <a:r>
              <a:rPr lang="en-US" dirty="0" err="1"/>
              <a:t>png</a:t>
            </a:r>
            <a:r>
              <a:rPr lang="en-US" dirty="0"/>
              <a:t> format version of your department logo. Follow the pink instructions.</a:t>
            </a:r>
          </a:p>
        </p:txBody>
      </p:sp>
      <p:sp>
        <p:nvSpPr>
          <p:cNvPr id="12" name="TextBox 11" hidden="1">
            <a:extLst>
              <a:ext uri="{FF2B5EF4-FFF2-40B4-BE49-F238E27FC236}">
                <a16:creationId xmlns:a16="http://schemas.microsoft.com/office/drawing/2014/main" id="{992A067E-6CB9-C14C-9A18-33F98E6EF3A7}"/>
              </a:ext>
            </a:extLst>
          </p:cNvPr>
          <p:cNvSpPr txBox="1"/>
          <p:nvPr/>
        </p:nvSpPr>
        <p:spPr>
          <a:xfrm>
            <a:off x="649224" y="475488"/>
            <a:ext cx="800100" cy="374904"/>
          </a:xfrm>
          <a:prstGeom prst="rect">
            <a:avLst/>
          </a:prstGeom>
          <a:solidFill>
            <a:srgbClr val="FF00FF"/>
          </a:solidFill>
          <a:ln w="6350">
            <a:noFill/>
          </a:ln>
        </p:spPr>
        <p:txBody>
          <a:bodyPr wrap="square" lIns="18288" tIns="9144" rIns="18288" bIns="0" rtlCol="0" anchor="ctr" anchorCtr="1">
            <a:normAutofit fontScale="92500" lnSpcReduction="20000"/>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800" dirty="0">
                <a:solidFill>
                  <a:schemeClr val="bg1"/>
                </a:solidFill>
              </a:rPr>
              <a:t>Resize the UCLA logo to match the size &amp; position of this box</a:t>
            </a:r>
          </a:p>
        </p:txBody>
      </p:sp>
      <p:sp>
        <p:nvSpPr>
          <p:cNvPr id="6" name="Text Placeholder 5">
            <a:extLst>
              <a:ext uri="{FF2B5EF4-FFF2-40B4-BE49-F238E27FC236}">
                <a16:creationId xmlns:a16="http://schemas.microsoft.com/office/drawing/2014/main" id="{D1A3CCD6-7C87-3540-AD4F-C4E375A40A67}"/>
              </a:ext>
            </a:extLst>
          </p:cNvPr>
          <p:cNvSpPr>
            <a:spLocks noGrp="1"/>
          </p:cNvSpPr>
          <p:nvPr>
            <p:ph type="body" sz="quarter" idx="25" hasCustomPrompt="1"/>
          </p:nvPr>
        </p:nvSpPr>
        <p:spPr>
          <a:xfrm>
            <a:off x="640080" y="1645920"/>
            <a:ext cx="3383280" cy="91440"/>
          </a:xfrm>
          <a:prstGeom prst="rect">
            <a:avLst/>
          </a:prstGeom>
        </p:spPr>
        <p:txBody>
          <a:bodyPr wrap="none" lIns="18288">
            <a:spAutoFit/>
          </a:bodyPr>
          <a:lstStyle>
            <a:lvl1pPr marL="0" indent="0">
              <a:buNone/>
              <a:defRPr sz="800" cap="all" baseline="0">
                <a:latin typeface="+mn-lt"/>
              </a:defRPr>
            </a:lvl1pPr>
            <a:lvl2pPr marL="0" indent="0">
              <a:buFont typeface="Arial" panose="020B0604020202020204" pitchFamily="34" charset="0"/>
              <a:buNone/>
              <a:defRPr sz="800">
                <a:latin typeface="+mn-lt"/>
              </a:defRPr>
            </a:lvl2pPr>
            <a:lvl3pPr marL="363474" indent="0">
              <a:buNone/>
              <a:defRPr sz="800">
                <a:latin typeface="+mn-lt"/>
              </a:defRPr>
            </a:lvl3pPr>
            <a:lvl4pPr marL="0" indent="0">
              <a:buNone/>
              <a:defRPr sz="800">
                <a:latin typeface="+mn-lt"/>
              </a:defRPr>
            </a:lvl4pPr>
            <a:lvl5pPr marL="0" indent="0">
              <a:buNone/>
              <a:defRPr sz="800">
                <a:latin typeface="+mn-lt"/>
              </a:defRPr>
            </a:lvl5pPr>
          </a:lstStyle>
          <a:p>
            <a:pPr lvl="0"/>
            <a:r>
              <a:rPr lang="en-US" dirty="0"/>
              <a:t>JOB # GOES HERE [REMOVE FOR LIVE AUDIENCE PRESENTATION]</a:t>
            </a:r>
          </a:p>
        </p:txBody>
      </p:sp>
      <p:sp>
        <p:nvSpPr>
          <p:cNvPr id="2" name="TextBox 1">
            <a:extLst>
              <a:ext uri="{FF2B5EF4-FFF2-40B4-BE49-F238E27FC236}">
                <a16:creationId xmlns:a16="http://schemas.microsoft.com/office/drawing/2014/main" id="{E2AB141D-50D8-B545-AC99-DA856384CC54}"/>
              </a:ext>
            </a:extLst>
          </p:cNvPr>
          <p:cNvSpPr txBox="1"/>
          <p:nvPr/>
        </p:nvSpPr>
        <p:spPr>
          <a:xfrm>
            <a:off x="6594764" y="304800"/>
            <a:ext cx="1427018" cy="1373504"/>
          </a:xfrm>
          <a:prstGeom prst="rect">
            <a:avLst/>
          </a:prstGeom>
          <a:noFill/>
        </p:spPr>
        <p:txBody>
          <a:bodyPr wrap="square" rtlCol="0">
            <a:spAutoFit/>
          </a:bodyPr>
          <a:lstStyle/>
          <a:p>
            <a:endParaRPr lang="en-US" dirty="0"/>
          </a:p>
        </p:txBody>
      </p:sp>
      <p:sp>
        <p:nvSpPr>
          <p:cNvPr id="10" name="Text Placeholder 9">
            <a:extLst>
              <a:ext uri="{FF2B5EF4-FFF2-40B4-BE49-F238E27FC236}">
                <a16:creationId xmlns:a16="http://schemas.microsoft.com/office/drawing/2014/main" id="{E60C41A6-45A6-5B44-9CEC-EBB9C50F73C1}"/>
              </a:ext>
            </a:extLst>
          </p:cNvPr>
          <p:cNvSpPr>
            <a:spLocks noGrp="1"/>
          </p:cNvSpPr>
          <p:nvPr>
            <p:ph type="body" sz="quarter" idx="27" hasCustomPrompt="1"/>
          </p:nvPr>
        </p:nvSpPr>
        <p:spPr>
          <a:xfrm>
            <a:off x="3529852" y="3192476"/>
            <a:ext cx="4882627" cy="250005"/>
          </a:xfrm>
          <a:prstGeom prst="rect">
            <a:avLst/>
          </a:prstGeom>
        </p:spPr>
        <p:txBody>
          <a:bodyPr lIns="0"/>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sz="900">
                <a:solidFill>
                  <a:srgbClr val="FC28FC"/>
                </a:solidFill>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1. GUIDES – To make sure guides are visible, inside the View ribbon, click the Guides checkbox. Then click the icon inside the picture frame to add your logo.</a:t>
            </a:r>
          </a:p>
        </p:txBody>
      </p:sp>
      <p:sp>
        <p:nvSpPr>
          <p:cNvPr id="22" name="Text Placeholder 9">
            <a:extLst>
              <a:ext uri="{FF2B5EF4-FFF2-40B4-BE49-F238E27FC236}">
                <a16:creationId xmlns:a16="http://schemas.microsoft.com/office/drawing/2014/main" id="{A7DA1E21-D79E-F544-A510-7244E006EC4A}"/>
              </a:ext>
            </a:extLst>
          </p:cNvPr>
          <p:cNvSpPr>
            <a:spLocks noGrp="1"/>
          </p:cNvSpPr>
          <p:nvPr>
            <p:ph type="body" sz="quarter" idx="28" hasCustomPrompt="1"/>
          </p:nvPr>
        </p:nvSpPr>
        <p:spPr>
          <a:xfrm>
            <a:off x="3529852" y="3525422"/>
            <a:ext cx="4882627" cy="250005"/>
          </a:xfrm>
          <a:prstGeom prst="rect">
            <a:avLst/>
          </a:prstGeom>
        </p:spPr>
        <p:txBody>
          <a:bodyPr lIns="0"/>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sz="900">
                <a:solidFill>
                  <a:srgbClr val="FC28FC"/>
                </a:solidFill>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2. QUALITY – For the sharpest image, we recommend selecting your logo from the </a:t>
            </a:r>
            <a:r>
              <a:rPr lang="en-US" dirty="0" err="1"/>
              <a:t>svg</a:t>
            </a:r>
            <a:r>
              <a:rPr lang="en-US" dirty="0"/>
              <a:t> folder. Insert the </a:t>
            </a:r>
            <a:r>
              <a:rPr lang="en-US" dirty="0" err="1"/>
              <a:t>Bxd-blk</a:t>
            </a:r>
            <a:r>
              <a:rPr lang="en-US" dirty="0"/>
              <a:t> or Boxed-</a:t>
            </a:r>
            <a:r>
              <a:rPr lang="en-US" dirty="0" err="1"/>
              <a:t>BlackType</a:t>
            </a:r>
            <a:r>
              <a:rPr lang="en-US" dirty="0"/>
              <a:t> version and it will appear in the picture frame.</a:t>
            </a:r>
          </a:p>
        </p:txBody>
      </p:sp>
      <p:sp>
        <p:nvSpPr>
          <p:cNvPr id="23" name="Text Placeholder 9">
            <a:extLst>
              <a:ext uri="{FF2B5EF4-FFF2-40B4-BE49-F238E27FC236}">
                <a16:creationId xmlns:a16="http://schemas.microsoft.com/office/drawing/2014/main" id="{624A8DDF-AAAB-5F4B-94B6-2B8F1EAAD0A7}"/>
              </a:ext>
            </a:extLst>
          </p:cNvPr>
          <p:cNvSpPr>
            <a:spLocks noGrp="1"/>
          </p:cNvSpPr>
          <p:nvPr>
            <p:ph type="body" sz="quarter" idx="29" hasCustomPrompt="1"/>
          </p:nvPr>
        </p:nvSpPr>
        <p:spPr>
          <a:xfrm>
            <a:off x="3529852" y="3858368"/>
            <a:ext cx="4882627" cy="716286"/>
          </a:xfrm>
          <a:prstGeom prst="rect">
            <a:avLst/>
          </a:prstGeom>
        </p:spPr>
        <p:txBody>
          <a:bodyPr lIns="0" tIns="45720" rIns="91440" bIns="45720"/>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sz="900">
                <a:solidFill>
                  <a:srgbClr val="FC28FC"/>
                </a:solidFill>
              </a:defRPr>
            </a:lvl1pPr>
          </a:lstStyle>
          <a:p>
            <a:pPr lvl="0"/>
            <a:r>
              <a:rPr lang="en-US" dirty="0"/>
              <a:t>3. SCALE – With the picture frame selected, inside the Graphic Format ribbon, click the Format Pane. Click the Size and Properties icon and open the Size section. Make sure the boxes for Lock aspect ratio and Relative to original picture size are checked. Click the RESET button to resize the logo in the frame. Continue resizing using the scaling arrows if necessary. The blue UCLA logo box should match up with the top and bottom guides.</a:t>
            </a:r>
          </a:p>
        </p:txBody>
      </p:sp>
      <p:sp>
        <p:nvSpPr>
          <p:cNvPr id="24" name="Text Placeholder 9">
            <a:extLst>
              <a:ext uri="{FF2B5EF4-FFF2-40B4-BE49-F238E27FC236}">
                <a16:creationId xmlns:a16="http://schemas.microsoft.com/office/drawing/2014/main" id="{780DC648-A60E-984C-B078-E1226FC92945}"/>
              </a:ext>
            </a:extLst>
          </p:cNvPr>
          <p:cNvSpPr>
            <a:spLocks noGrp="1"/>
          </p:cNvSpPr>
          <p:nvPr>
            <p:ph type="body" sz="quarter" idx="30" hasCustomPrompt="1"/>
          </p:nvPr>
        </p:nvSpPr>
        <p:spPr>
          <a:xfrm>
            <a:off x="3529852" y="4656177"/>
            <a:ext cx="4882627" cy="125355"/>
          </a:xfrm>
          <a:prstGeom prst="rect">
            <a:avLst/>
          </a:prstGeom>
        </p:spPr>
        <p:txBody>
          <a:bodyPr lIns="0"/>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sz="900">
                <a:solidFill>
                  <a:srgbClr val="FC28FC"/>
                </a:solidFill>
              </a:defRPr>
            </a:lvl1pPr>
          </a:lstStyle>
          <a:p>
            <a:pPr lvl="0"/>
            <a:r>
              <a:rPr lang="en-US" dirty="0"/>
              <a:t>4. POSITION – Align the blue UCLA logo box to meet the left guide. </a:t>
            </a:r>
          </a:p>
        </p:txBody>
      </p:sp>
      <p:sp>
        <p:nvSpPr>
          <p:cNvPr id="8" name="Text Placeholder 7">
            <a:extLst>
              <a:ext uri="{FF2B5EF4-FFF2-40B4-BE49-F238E27FC236}">
                <a16:creationId xmlns:a16="http://schemas.microsoft.com/office/drawing/2014/main" id="{2FA6F6D3-C084-D543-B260-D6C73FE285CF}"/>
              </a:ext>
            </a:extLst>
          </p:cNvPr>
          <p:cNvSpPr>
            <a:spLocks noGrp="1"/>
          </p:cNvSpPr>
          <p:nvPr>
            <p:ph type="body" sz="quarter" idx="31" hasCustomPrompt="1"/>
          </p:nvPr>
        </p:nvSpPr>
        <p:spPr>
          <a:xfrm>
            <a:off x="640080" y="1892808"/>
            <a:ext cx="7772400" cy="1102546"/>
          </a:xfrm>
          <a:prstGeom prst="rect">
            <a:avLst/>
          </a:prstGeom>
        </p:spPr>
        <p:txBody>
          <a:bodyPr wrap="square" anchor="ctr" anchorCtr="0">
            <a:spAutoFit/>
          </a:bodyPr>
          <a:lstStyle>
            <a:lvl1pPr marL="0" indent="0">
              <a:buNone/>
              <a:defRPr sz="3600" b="1">
                <a:latin typeface="+mj-lt"/>
              </a:defRPr>
            </a:lvl1pPr>
            <a:lvl2pPr marL="0" indent="0">
              <a:buFont typeface="Arial" panose="020B0604020202020204" pitchFamily="34" charset="0"/>
              <a:buNone/>
              <a:defRPr sz="3600" b="1">
                <a:latin typeface="+mj-lt"/>
              </a:defRPr>
            </a:lvl2pPr>
            <a:lvl3pPr marL="363474" indent="0">
              <a:buNone/>
              <a:defRPr sz="3600" b="1">
                <a:latin typeface="+mj-lt"/>
              </a:defRPr>
            </a:lvl3pPr>
            <a:lvl4pPr marL="0" indent="0">
              <a:buNone/>
              <a:defRPr sz="3600" b="1">
                <a:latin typeface="+mj-lt"/>
              </a:defRPr>
            </a:lvl4pPr>
            <a:lvl5pPr marL="0" indent="0">
              <a:buNone/>
              <a:defRPr sz="3600" b="1">
                <a:latin typeface="+mj-lt"/>
              </a:defRPr>
            </a:lvl5pPr>
          </a:lstStyle>
          <a:p>
            <a:pPr lvl="0"/>
            <a:r>
              <a:rPr lang="en-US" dirty="0"/>
              <a:t>Presentation Opener Title</a:t>
            </a:r>
          </a:p>
          <a:p>
            <a:pPr lvl="0"/>
            <a:r>
              <a:rPr lang="en-US" dirty="0"/>
              <a:t>Goes Here</a:t>
            </a:r>
          </a:p>
        </p:txBody>
      </p:sp>
      <p:sp>
        <p:nvSpPr>
          <p:cNvPr id="19" name="TextBox 18" hidden="1">
            <a:extLst>
              <a:ext uri="{FF2B5EF4-FFF2-40B4-BE49-F238E27FC236}">
                <a16:creationId xmlns:a16="http://schemas.microsoft.com/office/drawing/2014/main" id="{DAEABCCE-008D-444A-9E36-5D3414A07090}"/>
              </a:ext>
            </a:extLst>
          </p:cNvPr>
          <p:cNvSpPr txBox="1"/>
          <p:nvPr/>
        </p:nvSpPr>
        <p:spPr>
          <a:xfrm>
            <a:off x="649224" y="475488"/>
            <a:ext cx="800100" cy="374904"/>
          </a:xfrm>
          <a:prstGeom prst="rect">
            <a:avLst/>
          </a:prstGeom>
          <a:solidFill>
            <a:srgbClr val="FF00FF"/>
          </a:solidFill>
          <a:ln w="6350">
            <a:noFill/>
          </a:ln>
        </p:spPr>
        <p:txBody>
          <a:bodyPr wrap="square" lIns="18288" tIns="9144" rIns="18288" bIns="0" rtlCol="0" anchor="ctr" anchorCtr="1">
            <a:normAutofit fontScale="92500" lnSpcReduction="20000"/>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800" dirty="0">
                <a:solidFill>
                  <a:schemeClr val="bg1"/>
                </a:solidFill>
              </a:rPr>
              <a:t>Resize the UCLA logo to match the size &amp; position of this box</a:t>
            </a:r>
          </a:p>
        </p:txBody>
      </p:sp>
      <p:sp>
        <p:nvSpPr>
          <p:cNvPr id="20" name="TextBox 19">
            <a:extLst>
              <a:ext uri="{FF2B5EF4-FFF2-40B4-BE49-F238E27FC236}">
                <a16:creationId xmlns:a16="http://schemas.microsoft.com/office/drawing/2014/main" id="{7B98486D-C649-D848-B5F6-E86CD5336334}"/>
              </a:ext>
            </a:extLst>
          </p:cNvPr>
          <p:cNvSpPr txBox="1"/>
          <p:nvPr/>
        </p:nvSpPr>
        <p:spPr>
          <a:xfrm>
            <a:off x="6594764" y="304800"/>
            <a:ext cx="1427018" cy="1373504"/>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2167777195"/>
      </p:ext>
    </p:extLst>
  </p:cSld>
  <p:clrMapOvr>
    <a:masterClrMapping/>
  </p:clrMapOvr>
  <p:extLst>
    <p:ext uri="{DCECCB84-F9BA-43D5-87BE-67443E8EF086}">
      <p15:sldGuideLst xmlns:p15="http://schemas.microsoft.com/office/powerpoint/2012/main">
        <p15:guide id="5" orient="horz" pos="300">
          <p15:clr>
            <a:srgbClr val="FBAE40"/>
          </p15:clr>
        </p15:guide>
        <p15:guide id="6" orient="horz" pos="540">
          <p15:clr>
            <a:srgbClr val="FBAE40"/>
          </p15:clr>
        </p15:guide>
        <p15:guide id="7" pos="40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mall header w/two captioned images caption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35DA87-8D0D-5646-9263-BA8534F57B0F}"/>
              </a:ext>
            </a:extLst>
          </p:cNvPr>
          <p:cNvSpPr/>
          <p:nvPr/>
        </p:nvSpPr>
        <p:spPr>
          <a:xfrm>
            <a:off x="0" y="0"/>
            <a:ext cx="9144000" cy="1168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itle 1">
            <a:extLst>
              <a:ext uri="{FF2B5EF4-FFF2-40B4-BE49-F238E27FC236}">
                <a16:creationId xmlns:a16="http://schemas.microsoft.com/office/drawing/2014/main" id="{CD6FC555-1AA9-E647-94A1-A53C5C1DD7CF}"/>
              </a:ext>
            </a:extLst>
          </p:cNvPr>
          <p:cNvSpPr txBox="1">
            <a:spLocks/>
          </p:cNvSpPr>
          <p:nvPr/>
        </p:nvSpPr>
        <p:spPr>
          <a:xfrm>
            <a:off x="640079" y="365760"/>
            <a:ext cx="7772400" cy="274320"/>
          </a:xfrm>
          <a:prstGeom prst="rect">
            <a:avLst/>
          </a:prstGeom>
        </p:spPr>
        <p:txBody>
          <a:bodyPr vert="horz" wrap="none" lIns="0" tIns="0" rIns="0" bIns="0" rtlCol="0" anchor="t" anchorCtr="0">
            <a:noAutofit/>
          </a:bodyPr>
          <a:lstStyle>
            <a:lvl1pPr algn="l" defTabSz="685800" rtl="0" eaLnBrk="1" latinLnBrk="0" hangingPunct="1">
              <a:lnSpc>
                <a:spcPct val="90000"/>
              </a:lnSpc>
              <a:spcBef>
                <a:spcPct val="0"/>
              </a:spcBef>
              <a:buNone/>
              <a:defRPr sz="2800" b="1" i="0" kern="1200" baseline="0">
                <a:solidFill>
                  <a:srgbClr val="58595B"/>
                </a:solidFill>
                <a:latin typeface="Helvetica" pitchFamily="2" charset="0"/>
                <a:ea typeface="+mj-ea"/>
                <a:cs typeface="+mj-cs"/>
              </a:defRPr>
            </a:lvl1pPr>
          </a:lstStyle>
          <a:p>
            <a:r>
              <a:rPr lang="en-US" sz="1800" dirty="0"/>
              <a:t>Small Header w/two captioned images</a:t>
            </a:r>
          </a:p>
        </p:txBody>
      </p:sp>
      <p:sp>
        <p:nvSpPr>
          <p:cNvPr id="6" name="Header rule">
            <a:extLst>
              <a:ext uri="{FF2B5EF4-FFF2-40B4-BE49-F238E27FC236}">
                <a16:creationId xmlns:a16="http://schemas.microsoft.com/office/drawing/2014/main" id="{A64E2F76-6F70-6E41-8E67-76251B3CBB36}"/>
              </a:ext>
            </a:extLst>
          </p:cNvPr>
          <p:cNvSpPr/>
          <p:nvPr/>
        </p:nvSpPr>
        <p:spPr>
          <a:xfrm>
            <a:off x="640080" y="673649"/>
            <a:ext cx="7772400" cy="36576"/>
          </a:xfrm>
          <a:prstGeom prst="rect">
            <a:avLst/>
          </a:prstGeom>
          <a:solidFill>
            <a:srgbClr val="2774A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endParaRPr lang="en-US" b="0" i="0" dirty="0">
              <a:latin typeface="Helvetica Regular" pitchFamily="2" charset="0"/>
            </a:endParaRPr>
          </a:p>
        </p:txBody>
      </p:sp>
      <p:sp>
        <p:nvSpPr>
          <p:cNvPr id="9" name="Text Placeholder 8">
            <a:extLst>
              <a:ext uri="{FF2B5EF4-FFF2-40B4-BE49-F238E27FC236}">
                <a16:creationId xmlns:a16="http://schemas.microsoft.com/office/drawing/2014/main" id="{8D21123F-3052-7448-8323-EBC781A2C598}"/>
              </a:ext>
            </a:extLst>
          </p:cNvPr>
          <p:cNvSpPr>
            <a:spLocks noGrp="1"/>
          </p:cNvSpPr>
          <p:nvPr>
            <p:ph type="body" sz="quarter" idx="24" hasCustomPrompt="1"/>
          </p:nvPr>
        </p:nvSpPr>
        <p:spPr>
          <a:xfrm>
            <a:off x="639950" y="4114800"/>
            <a:ext cx="3749039" cy="134139"/>
          </a:xfrm>
          <a:prstGeom prst="rect">
            <a:avLst/>
          </a:prstGeom>
        </p:spPr>
        <p:txBody>
          <a:bodyPr wrap="square" anchor="t" anchorCtr="0">
            <a:spAutoFit/>
          </a:bodyPr>
          <a:lstStyle>
            <a:lvl1pPr marL="0" indent="0">
              <a:lnSpc>
                <a:spcPts val="1100"/>
              </a:lnSpc>
              <a:buNone/>
              <a:defRPr sz="800">
                <a:latin typeface="+mn-lt"/>
              </a:defRPr>
            </a:lvl1pPr>
            <a:lvl2pPr>
              <a:defRPr sz="800">
                <a:latin typeface="+mn-lt"/>
              </a:defRPr>
            </a:lvl2pPr>
            <a:lvl3pPr>
              <a:defRPr sz="800">
                <a:latin typeface="+mn-lt"/>
              </a:defRPr>
            </a:lvl3pPr>
            <a:lvl4pPr>
              <a:defRPr sz="800">
                <a:latin typeface="+mn-lt"/>
              </a:defRPr>
            </a:lvl4pPr>
            <a:lvl5pPr>
              <a:defRPr sz="800">
                <a:latin typeface="+mn-lt"/>
              </a:defRPr>
            </a:lvl5pPr>
          </a:lstStyle>
          <a:p>
            <a:pPr lvl="0"/>
            <a:r>
              <a:rPr lang="en-US" dirty="0"/>
              <a:t>Caption goes here, one line recommended, two lines max. lorem ipsum</a:t>
            </a:r>
          </a:p>
        </p:txBody>
      </p:sp>
      <p:sp>
        <p:nvSpPr>
          <p:cNvPr id="11" name="Rectangle 10">
            <a:extLst>
              <a:ext uri="{FF2B5EF4-FFF2-40B4-BE49-F238E27FC236}">
                <a16:creationId xmlns:a16="http://schemas.microsoft.com/office/drawing/2014/main" id="{15ECEDA9-F4E9-D546-AADD-9E9431B373F9}"/>
              </a:ext>
            </a:extLst>
          </p:cNvPr>
          <p:cNvSpPr/>
          <p:nvPr/>
        </p:nvSpPr>
        <p:spPr>
          <a:xfrm>
            <a:off x="0" y="0"/>
            <a:ext cx="9144000" cy="1168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30B111C0-E62E-C246-80CF-91DB63D57A70}"/>
              </a:ext>
            </a:extLst>
          </p:cNvPr>
          <p:cNvSpPr txBox="1">
            <a:spLocks/>
          </p:cNvSpPr>
          <p:nvPr/>
        </p:nvSpPr>
        <p:spPr>
          <a:xfrm>
            <a:off x="640079" y="365760"/>
            <a:ext cx="7772400" cy="274320"/>
          </a:xfrm>
          <a:prstGeom prst="rect">
            <a:avLst/>
          </a:prstGeom>
        </p:spPr>
        <p:txBody>
          <a:bodyPr vert="horz" wrap="none" lIns="0" tIns="0" rIns="0" bIns="0" rtlCol="0" anchor="t" anchorCtr="0">
            <a:noAutofit/>
          </a:bodyPr>
          <a:lstStyle>
            <a:lvl1pPr algn="l" defTabSz="685800" rtl="0" eaLnBrk="1" latinLnBrk="0" hangingPunct="1">
              <a:lnSpc>
                <a:spcPct val="90000"/>
              </a:lnSpc>
              <a:spcBef>
                <a:spcPct val="0"/>
              </a:spcBef>
              <a:buNone/>
              <a:defRPr sz="2800" b="1" i="0" kern="1200" baseline="0">
                <a:solidFill>
                  <a:srgbClr val="58595B"/>
                </a:solidFill>
                <a:latin typeface="Helvetica" pitchFamily="2" charset="0"/>
                <a:ea typeface="+mj-ea"/>
                <a:cs typeface="+mj-cs"/>
              </a:defRPr>
            </a:lvl1pPr>
          </a:lstStyle>
          <a:p>
            <a:r>
              <a:rPr lang="en-US" sz="1800" dirty="0"/>
              <a:t>Small Header w/two captioned images</a:t>
            </a:r>
          </a:p>
        </p:txBody>
      </p:sp>
      <p:sp>
        <p:nvSpPr>
          <p:cNvPr id="13" name="Header rule">
            <a:extLst>
              <a:ext uri="{FF2B5EF4-FFF2-40B4-BE49-F238E27FC236}">
                <a16:creationId xmlns:a16="http://schemas.microsoft.com/office/drawing/2014/main" id="{89329647-72E2-B74F-AFC5-F88F766072F0}"/>
              </a:ext>
            </a:extLst>
          </p:cNvPr>
          <p:cNvSpPr/>
          <p:nvPr/>
        </p:nvSpPr>
        <p:spPr>
          <a:xfrm>
            <a:off x="640080" y="673649"/>
            <a:ext cx="7772400" cy="36576"/>
          </a:xfrm>
          <a:prstGeom prst="rect">
            <a:avLst/>
          </a:prstGeom>
          <a:solidFill>
            <a:srgbClr val="2774A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endParaRPr lang="en-US" b="0" i="0" dirty="0">
              <a:latin typeface="Helvetica Regular" pitchFamily="2" charset="0"/>
            </a:endParaRPr>
          </a:p>
        </p:txBody>
      </p:sp>
      <p:sp>
        <p:nvSpPr>
          <p:cNvPr id="10" name="Picture Placeholder 2">
            <a:extLst>
              <a:ext uri="{FF2B5EF4-FFF2-40B4-BE49-F238E27FC236}">
                <a16:creationId xmlns:a16="http://schemas.microsoft.com/office/drawing/2014/main" id="{3B0E2BCC-7E9A-8848-B8C5-2789C328FDF4}"/>
              </a:ext>
            </a:extLst>
          </p:cNvPr>
          <p:cNvSpPr>
            <a:spLocks noGrp="1"/>
          </p:cNvSpPr>
          <p:nvPr>
            <p:ph type="pic" sz="quarter" idx="23"/>
          </p:nvPr>
        </p:nvSpPr>
        <p:spPr>
          <a:xfrm>
            <a:off x="639951" y="1038977"/>
            <a:ext cx="3749039" cy="3017520"/>
          </a:xfrm>
          <a:prstGeom prst="rect">
            <a:avLst/>
          </a:prstGeom>
          <a:solidFill>
            <a:srgbClr val="DBE7F5"/>
          </a:solidFill>
        </p:spPr>
        <p:txBody>
          <a:bodyPr wrap="none" tIns="182880" anchor="t" anchorCtr="1">
            <a:noAutofit/>
          </a:bodyPr>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16" name="Text Placeholder 8">
            <a:extLst>
              <a:ext uri="{FF2B5EF4-FFF2-40B4-BE49-F238E27FC236}">
                <a16:creationId xmlns:a16="http://schemas.microsoft.com/office/drawing/2014/main" id="{B9DA235E-5166-4A4E-85BC-FDE49E99E6E3}"/>
              </a:ext>
            </a:extLst>
          </p:cNvPr>
          <p:cNvSpPr>
            <a:spLocks noGrp="1"/>
          </p:cNvSpPr>
          <p:nvPr>
            <p:ph type="body" sz="quarter" idx="25" hasCustomPrompt="1"/>
          </p:nvPr>
        </p:nvSpPr>
        <p:spPr>
          <a:xfrm>
            <a:off x="4663439" y="4114800"/>
            <a:ext cx="3749039" cy="134139"/>
          </a:xfrm>
          <a:prstGeom prst="rect">
            <a:avLst/>
          </a:prstGeom>
        </p:spPr>
        <p:txBody>
          <a:bodyPr wrap="square" anchor="t" anchorCtr="0">
            <a:spAutoFit/>
          </a:bodyPr>
          <a:lstStyle>
            <a:lvl1pPr marL="0" indent="0">
              <a:lnSpc>
                <a:spcPts val="1100"/>
              </a:lnSpc>
              <a:buNone/>
              <a:defRPr sz="800">
                <a:latin typeface="+mn-lt"/>
              </a:defRPr>
            </a:lvl1pPr>
            <a:lvl2pPr>
              <a:defRPr sz="800">
                <a:latin typeface="+mn-lt"/>
              </a:defRPr>
            </a:lvl2pPr>
            <a:lvl3pPr>
              <a:defRPr sz="800">
                <a:latin typeface="+mn-lt"/>
              </a:defRPr>
            </a:lvl3pPr>
            <a:lvl4pPr>
              <a:defRPr sz="800">
                <a:latin typeface="+mn-lt"/>
              </a:defRPr>
            </a:lvl4pPr>
            <a:lvl5pPr>
              <a:defRPr sz="800">
                <a:latin typeface="+mn-lt"/>
              </a:defRPr>
            </a:lvl5pPr>
          </a:lstStyle>
          <a:p>
            <a:pPr lvl="0"/>
            <a:r>
              <a:rPr lang="en-US" dirty="0"/>
              <a:t>Caption goes here, one line recommended, two lines max. lorem ipsum</a:t>
            </a:r>
          </a:p>
        </p:txBody>
      </p:sp>
      <p:sp>
        <p:nvSpPr>
          <p:cNvPr id="17" name="Picture Placeholder 2">
            <a:extLst>
              <a:ext uri="{FF2B5EF4-FFF2-40B4-BE49-F238E27FC236}">
                <a16:creationId xmlns:a16="http://schemas.microsoft.com/office/drawing/2014/main" id="{2298A9C0-48AD-FD43-A59A-12E1524D052B}"/>
              </a:ext>
            </a:extLst>
          </p:cNvPr>
          <p:cNvSpPr>
            <a:spLocks noGrp="1"/>
          </p:cNvSpPr>
          <p:nvPr>
            <p:ph type="pic" sz="quarter" idx="26"/>
          </p:nvPr>
        </p:nvSpPr>
        <p:spPr>
          <a:xfrm>
            <a:off x="4663440" y="1038977"/>
            <a:ext cx="3749039" cy="3017520"/>
          </a:xfrm>
          <a:prstGeom prst="rect">
            <a:avLst/>
          </a:prstGeom>
          <a:solidFill>
            <a:srgbClr val="DBE7F5"/>
          </a:solidFill>
        </p:spPr>
        <p:txBody>
          <a:bodyPr wrap="none" tIns="182880" anchor="t" anchorCtr="1">
            <a:noAutofit/>
          </a:bodyPr>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Tree>
    <p:extLst>
      <p:ext uri="{BB962C8B-B14F-4D97-AF65-F5344CB8AC3E}">
        <p14:creationId xmlns:p14="http://schemas.microsoft.com/office/powerpoint/2010/main" val="2335768712"/>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Header w/three images">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1DAC8BF1-9424-6B48-95ED-2528BCFCB126}"/>
              </a:ext>
            </a:extLst>
          </p:cNvPr>
          <p:cNvSpPr>
            <a:spLocks noGrp="1"/>
          </p:cNvSpPr>
          <p:nvPr>
            <p:ph type="pic" sz="quarter" idx="23"/>
          </p:nvPr>
        </p:nvSpPr>
        <p:spPr>
          <a:xfrm>
            <a:off x="639952" y="1188720"/>
            <a:ext cx="2468880" cy="2057400"/>
          </a:xfrm>
          <a:prstGeom prst="rect">
            <a:avLst/>
          </a:prstGeom>
          <a:solidFill>
            <a:srgbClr val="DBE7F5"/>
          </a:solidFill>
        </p:spPr>
        <p:txBody>
          <a:bodyPr wrap="none" anchor="t" anchorCtr="1"/>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16" name="Text Placeholder 19">
            <a:extLst>
              <a:ext uri="{FF2B5EF4-FFF2-40B4-BE49-F238E27FC236}">
                <a16:creationId xmlns:a16="http://schemas.microsoft.com/office/drawing/2014/main" id="{D690DD6C-A294-D34A-8F02-8254600AA0CF}"/>
              </a:ext>
            </a:extLst>
          </p:cNvPr>
          <p:cNvSpPr>
            <a:spLocks noGrp="1"/>
          </p:cNvSpPr>
          <p:nvPr>
            <p:ph type="body" sz="quarter" idx="24" hasCustomPrompt="1"/>
          </p:nvPr>
        </p:nvSpPr>
        <p:spPr>
          <a:xfrm>
            <a:off x="5943600" y="3291840"/>
            <a:ext cx="2468880" cy="1005840"/>
          </a:xfrm>
          <a:prstGeom prst="rect">
            <a:avLst/>
          </a:prstGeom>
        </p:spPr>
        <p:txBody>
          <a:bodyPr lIns="0" tIns="182880" bIns="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baseline="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a:t>
            </a:r>
          </a:p>
        </p:txBody>
      </p:sp>
      <p:sp>
        <p:nvSpPr>
          <p:cNvPr id="17" name="Picture Placeholder 2">
            <a:extLst>
              <a:ext uri="{FF2B5EF4-FFF2-40B4-BE49-F238E27FC236}">
                <a16:creationId xmlns:a16="http://schemas.microsoft.com/office/drawing/2014/main" id="{4893D48C-9A05-6D48-AEBE-B035AC90CB7B}"/>
              </a:ext>
            </a:extLst>
          </p:cNvPr>
          <p:cNvSpPr>
            <a:spLocks noGrp="1"/>
          </p:cNvSpPr>
          <p:nvPr>
            <p:ph type="pic" sz="quarter" idx="25"/>
          </p:nvPr>
        </p:nvSpPr>
        <p:spPr>
          <a:xfrm>
            <a:off x="5943600" y="1188720"/>
            <a:ext cx="2468880" cy="2057400"/>
          </a:xfrm>
          <a:prstGeom prst="rect">
            <a:avLst/>
          </a:prstGeom>
          <a:solidFill>
            <a:srgbClr val="DBE7F5"/>
          </a:solidFill>
        </p:spPr>
        <p:txBody>
          <a:bodyPr anchor="t" anchorCtr="1"/>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18" name="Text Placeholder 19">
            <a:extLst>
              <a:ext uri="{FF2B5EF4-FFF2-40B4-BE49-F238E27FC236}">
                <a16:creationId xmlns:a16="http://schemas.microsoft.com/office/drawing/2014/main" id="{8415C831-E177-844F-9712-8A40A7EF2C79}"/>
              </a:ext>
            </a:extLst>
          </p:cNvPr>
          <p:cNvSpPr>
            <a:spLocks noGrp="1"/>
          </p:cNvSpPr>
          <p:nvPr>
            <p:ph type="body" sz="quarter" idx="26" hasCustomPrompt="1"/>
          </p:nvPr>
        </p:nvSpPr>
        <p:spPr>
          <a:xfrm>
            <a:off x="3291840" y="3291840"/>
            <a:ext cx="2468880" cy="1005840"/>
          </a:xfrm>
          <a:prstGeom prst="rect">
            <a:avLst/>
          </a:prstGeom>
        </p:spPr>
        <p:txBody>
          <a:bodyPr lIns="0" tIns="182880" bIns="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baseline="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a:t>
            </a:r>
          </a:p>
        </p:txBody>
      </p:sp>
      <p:sp>
        <p:nvSpPr>
          <p:cNvPr id="19" name="Picture Placeholder 2">
            <a:extLst>
              <a:ext uri="{FF2B5EF4-FFF2-40B4-BE49-F238E27FC236}">
                <a16:creationId xmlns:a16="http://schemas.microsoft.com/office/drawing/2014/main" id="{2A52D487-6A99-CB44-ADDA-84E2583B5DE2}"/>
              </a:ext>
            </a:extLst>
          </p:cNvPr>
          <p:cNvSpPr>
            <a:spLocks noGrp="1"/>
          </p:cNvSpPr>
          <p:nvPr>
            <p:ph type="pic" sz="quarter" idx="27"/>
          </p:nvPr>
        </p:nvSpPr>
        <p:spPr>
          <a:xfrm>
            <a:off x="3291776" y="1188720"/>
            <a:ext cx="2468880" cy="2057400"/>
          </a:xfrm>
          <a:prstGeom prst="rect">
            <a:avLst/>
          </a:prstGeom>
          <a:solidFill>
            <a:srgbClr val="DBE7F5"/>
          </a:solidFill>
        </p:spPr>
        <p:txBody>
          <a:bodyPr anchor="t" anchorCtr="1"/>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12" name="Text Placeholder 19">
            <a:extLst>
              <a:ext uri="{FF2B5EF4-FFF2-40B4-BE49-F238E27FC236}">
                <a16:creationId xmlns:a16="http://schemas.microsoft.com/office/drawing/2014/main" id="{1F4621DD-0EC3-7B40-9C5B-544E9945AB7E}"/>
              </a:ext>
            </a:extLst>
          </p:cNvPr>
          <p:cNvSpPr>
            <a:spLocks noGrp="1"/>
          </p:cNvSpPr>
          <p:nvPr>
            <p:ph type="body" sz="quarter" idx="28" hasCustomPrompt="1"/>
          </p:nvPr>
        </p:nvSpPr>
        <p:spPr>
          <a:xfrm>
            <a:off x="640080" y="3291840"/>
            <a:ext cx="2468880" cy="1005840"/>
          </a:xfrm>
          <a:prstGeom prst="rect">
            <a:avLst/>
          </a:prstGeom>
        </p:spPr>
        <p:txBody>
          <a:bodyPr lIns="0" tIns="182880" bIns="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baseline="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a:t>
            </a:r>
          </a:p>
        </p:txBody>
      </p:sp>
      <p:sp>
        <p:nvSpPr>
          <p:cNvPr id="2" name="Title 1">
            <a:extLst>
              <a:ext uri="{FF2B5EF4-FFF2-40B4-BE49-F238E27FC236}">
                <a16:creationId xmlns:a16="http://schemas.microsoft.com/office/drawing/2014/main" id="{83A7ADB9-B0E1-624C-B3FB-2E094D93977F}"/>
              </a:ext>
            </a:extLst>
          </p:cNvPr>
          <p:cNvSpPr>
            <a:spLocks noGrp="1"/>
          </p:cNvSpPr>
          <p:nvPr>
            <p:ph type="title" hasCustomPrompt="1"/>
          </p:nvPr>
        </p:nvSpPr>
        <p:spPr/>
        <p:txBody>
          <a:bodyPr/>
          <a:lstStyle/>
          <a:p>
            <a:r>
              <a:rPr lang="en-US" dirty="0"/>
              <a:t>Header w/three images</a:t>
            </a:r>
          </a:p>
        </p:txBody>
      </p:sp>
    </p:spTree>
    <p:extLst>
      <p:ext uri="{BB962C8B-B14F-4D97-AF65-F5344CB8AC3E}">
        <p14:creationId xmlns:p14="http://schemas.microsoft.com/office/powerpoint/2010/main" val="947093498"/>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Header/wide image">
    <p:spTree>
      <p:nvGrpSpPr>
        <p:cNvPr id="1" name=""/>
        <p:cNvGrpSpPr/>
        <p:nvPr/>
      </p:nvGrpSpPr>
      <p:grpSpPr>
        <a:xfrm>
          <a:off x="0" y="0"/>
          <a:ext cx="0" cy="0"/>
          <a:chOff x="0" y="0"/>
          <a:chExt cx="0" cy="0"/>
        </a:xfrm>
      </p:grpSpPr>
      <p:sp>
        <p:nvSpPr>
          <p:cNvPr id="30" name="Date Placeholder 29">
            <a:extLst>
              <a:ext uri="{FF2B5EF4-FFF2-40B4-BE49-F238E27FC236}">
                <a16:creationId xmlns:a16="http://schemas.microsoft.com/office/drawing/2014/main" id="{1F6F2740-8429-6B4A-A574-66C4F5DDF862}"/>
              </a:ext>
            </a:extLst>
          </p:cNvPr>
          <p:cNvSpPr>
            <a:spLocks noGrp="1"/>
          </p:cNvSpPr>
          <p:nvPr>
            <p:ph type="dt" sz="half" idx="18"/>
          </p:nvPr>
        </p:nvSpPr>
        <p:spPr>
          <a:xfrm>
            <a:off x="7407534" y="4754880"/>
            <a:ext cx="941832" cy="365760"/>
          </a:xfrm>
          <a:prstGeom prst="rect">
            <a:avLst/>
          </a:prstGeom>
        </p:spPr>
        <p:txBody>
          <a:bodyPr/>
          <a:lstStyle/>
          <a:p>
            <a:fld id="{92B87C6E-9F56-9A4E-BC38-C7FEA0F12D86}" type="datetime4">
              <a:rPr lang="en-US" smtClean="0"/>
              <a:t>July 16, 2026</a:t>
            </a:fld>
            <a:endParaRPr lang="en-US" dirty="0"/>
          </a:p>
        </p:txBody>
      </p:sp>
      <p:sp>
        <p:nvSpPr>
          <p:cNvPr id="31" name="Slide Number Placeholder 30">
            <a:extLst>
              <a:ext uri="{FF2B5EF4-FFF2-40B4-BE49-F238E27FC236}">
                <a16:creationId xmlns:a16="http://schemas.microsoft.com/office/drawing/2014/main" id="{761AA930-3E3D-D743-BA3C-3CC35B2CB369}"/>
              </a:ext>
            </a:extLst>
          </p:cNvPr>
          <p:cNvSpPr>
            <a:spLocks noGrp="1"/>
          </p:cNvSpPr>
          <p:nvPr>
            <p:ph type="sldNum" sz="quarter" idx="19"/>
          </p:nvPr>
        </p:nvSpPr>
        <p:spPr>
          <a:xfrm>
            <a:off x="8686800" y="4754880"/>
            <a:ext cx="457200" cy="365760"/>
          </a:xfrm>
          <a:prstGeom prst="rect">
            <a:avLst/>
          </a:prstGeom>
        </p:spPr>
        <p:txBody>
          <a:bodyPr/>
          <a:lstStyle/>
          <a:p>
            <a:fld id="{B6238B5B-F19C-E947-A0BC-87BD7983F871}" type="slidenum">
              <a:rPr lang="en-US" smtClean="0"/>
              <a:pPr/>
              <a:t>‹#›</a:t>
            </a:fld>
            <a:endParaRPr lang="en-US" dirty="0"/>
          </a:p>
        </p:txBody>
      </p:sp>
      <p:sp>
        <p:nvSpPr>
          <p:cNvPr id="9" name="Text Placeholder 19">
            <a:extLst>
              <a:ext uri="{FF2B5EF4-FFF2-40B4-BE49-F238E27FC236}">
                <a16:creationId xmlns:a16="http://schemas.microsoft.com/office/drawing/2014/main" id="{B011BE62-FF06-D74A-B248-36401D84BE10}"/>
              </a:ext>
            </a:extLst>
          </p:cNvPr>
          <p:cNvSpPr>
            <a:spLocks noGrp="1"/>
          </p:cNvSpPr>
          <p:nvPr>
            <p:ph type="body" sz="quarter" idx="20" hasCustomPrompt="1"/>
          </p:nvPr>
        </p:nvSpPr>
        <p:spPr>
          <a:xfrm>
            <a:off x="640080" y="3657600"/>
            <a:ext cx="7772400" cy="640080"/>
          </a:xfrm>
          <a:prstGeom prst="rect">
            <a:avLst/>
          </a:prstGeom>
        </p:spPr>
        <p:txBody>
          <a:bodyPr lIns="0" tIns="18288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 magna </a:t>
            </a:r>
            <a:r>
              <a:rPr lang="en-US" sz="1400" b="0" i="0" kern="1200" dirty="0" err="1">
                <a:solidFill>
                  <a:srgbClr val="58595B"/>
                </a:solidFill>
                <a:effectLst/>
                <a:latin typeface="Helvetica" pitchFamily="2" charset="0"/>
                <a:ea typeface="+mn-ea"/>
                <a:cs typeface="+mn-cs"/>
              </a:rPr>
              <a:t>aliqua</a:t>
            </a:r>
            <a:r>
              <a:rPr lang="en-US" sz="1400" b="0" i="0" kern="1200" dirty="0">
                <a:solidFill>
                  <a:srgbClr val="58595B"/>
                </a:solidFill>
                <a:effectLst/>
                <a:latin typeface="Helvetica" pitchFamily="2" charset="0"/>
                <a:ea typeface="+mn-ea"/>
                <a:cs typeface="+mn-cs"/>
              </a:rPr>
              <a:t>.</a:t>
            </a:r>
          </a:p>
        </p:txBody>
      </p:sp>
      <p:sp>
        <p:nvSpPr>
          <p:cNvPr id="11" name="Picture Placeholder 2">
            <a:extLst>
              <a:ext uri="{FF2B5EF4-FFF2-40B4-BE49-F238E27FC236}">
                <a16:creationId xmlns:a16="http://schemas.microsoft.com/office/drawing/2014/main" id="{1DAC8BF1-9424-6B48-95ED-2528BCFCB126}"/>
              </a:ext>
            </a:extLst>
          </p:cNvPr>
          <p:cNvSpPr>
            <a:spLocks noGrp="1"/>
          </p:cNvSpPr>
          <p:nvPr>
            <p:ph type="pic" sz="quarter" idx="23"/>
          </p:nvPr>
        </p:nvSpPr>
        <p:spPr>
          <a:xfrm>
            <a:off x="640080" y="1188720"/>
            <a:ext cx="7772400" cy="2423160"/>
          </a:xfrm>
          <a:prstGeom prst="rect">
            <a:avLst/>
          </a:prstGeom>
          <a:solidFill>
            <a:srgbClr val="DBE7F5"/>
          </a:solidFill>
        </p:spPr>
        <p:txBody>
          <a:bodyPr anchor="t" anchorCtr="1"/>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2" name="Title 1">
            <a:extLst>
              <a:ext uri="{FF2B5EF4-FFF2-40B4-BE49-F238E27FC236}">
                <a16:creationId xmlns:a16="http://schemas.microsoft.com/office/drawing/2014/main" id="{786BA509-2CC8-C04F-8CC6-05C0F1AD7FCC}"/>
              </a:ext>
            </a:extLst>
          </p:cNvPr>
          <p:cNvSpPr>
            <a:spLocks noGrp="1"/>
          </p:cNvSpPr>
          <p:nvPr>
            <p:ph type="title" hasCustomPrompt="1"/>
          </p:nvPr>
        </p:nvSpPr>
        <p:spPr/>
        <p:txBody>
          <a:bodyPr/>
          <a:lstStyle/>
          <a:p>
            <a:r>
              <a:rPr lang="en-US" dirty="0"/>
              <a:t>Header w/wide image</a:t>
            </a:r>
          </a:p>
        </p:txBody>
      </p:sp>
    </p:spTree>
    <p:extLst>
      <p:ext uri="{BB962C8B-B14F-4D97-AF65-F5344CB8AC3E}">
        <p14:creationId xmlns:p14="http://schemas.microsoft.com/office/powerpoint/2010/main" val="307966649"/>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Header w/video">
    <p:spTree>
      <p:nvGrpSpPr>
        <p:cNvPr id="1" name=""/>
        <p:cNvGrpSpPr/>
        <p:nvPr/>
      </p:nvGrpSpPr>
      <p:grpSpPr>
        <a:xfrm>
          <a:off x="0" y="0"/>
          <a:ext cx="0" cy="0"/>
          <a:chOff x="0" y="0"/>
          <a:chExt cx="0" cy="0"/>
        </a:xfrm>
      </p:grpSpPr>
      <p:sp>
        <p:nvSpPr>
          <p:cNvPr id="30" name="Date Placeholder 29">
            <a:extLst>
              <a:ext uri="{FF2B5EF4-FFF2-40B4-BE49-F238E27FC236}">
                <a16:creationId xmlns:a16="http://schemas.microsoft.com/office/drawing/2014/main" id="{1F6F2740-8429-6B4A-A574-66C4F5DDF862}"/>
              </a:ext>
            </a:extLst>
          </p:cNvPr>
          <p:cNvSpPr>
            <a:spLocks noGrp="1"/>
          </p:cNvSpPr>
          <p:nvPr>
            <p:ph type="dt" sz="half" idx="18"/>
          </p:nvPr>
        </p:nvSpPr>
        <p:spPr>
          <a:xfrm>
            <a:off x="7407534" y="4754880"/>
            <a:ext cx="941832" cy="365760"/>
          </a:xfrm>
          <a:prstGeom prst="rect">
            <a:avLst/>
          </a:prstGeom>
        </p:spPr>
        <p:txBody>
          <a:bodyPr/>
          <a:lstStyle/>
          <a:p>
            <a:fld id="{92B87C6E-9F56-9A4E-BC38-C7FEA0F12D86}" type="datetime4">
              <a:rPr lang="en-US" smtClean="0"/>
              <a:t>July 16, 2026</a:t>
            </a:fld>
            <a:endParaRPr lang="en-US" dirty="0"/>
          </a:p>
        </p:txBody>
      </p:sp>
      <p:sp>
        <p:nvSpPr>
          <p:cNvPr id="31" name="Slide Number Placeholder 30">
            <a:extLst>
              <a:ext uri="{FF2B5EF4-FFF2-40B4-BE49-F238E27FC236}">
                <a16:creationId xmlns:a16="http://schemas.microsoft.com/office/drawing/2014/main" id="{761AA930-3E3D-D743-BA3C-3CC35B2CB369}"/>
              </a:ext>
            </a:extLst>
          </p:cNvPr>
          <p:cNvSpPr>
            <a:spLocks noGrp="1"/>
          </p:cNvSpPr>
          <p:nvPr>
            <p:ph type="sldNum" sz="quarter" idx="19"/>
          </p:nvPr>
        </p:nvSpPr>
        <p:spPr>
          <a:xfrm>
            <a:off x="8686800" y="4754880"/>
            <a:ext cx="457200" cy="365760"/>
          </a:xfrm>
          <a:prstGeom prst="rect">
            <a:avLst/>
          </a:prstGeom>
        </p:spPr>
        <p:txBody>
          <a:bodyPr/>
          <a:lstStyle/>
          <a:p>
            <a:fld id="{B6238B5B-F19C-E947-A0BC-87BD7983F871}" type="slidenum">
              <a:rPr lang="en-US" smtClean="0"/>
              <a:pPr/>
              <a:t>‹#›</a:t>
            </a:fld>
            <a:endParaRPr lang="en-US" dirty="0"/>
          </a:p>
        </p:txBody>
      </p:sp>
      <p:sp>
        <p:nvSpPr>
          <p:cNvPr id="11" name="Picture Placeholder 2">
            <a:extLst>
              <a:ext uri="{FF2B5EF4-FFF2-40B4-BE49-F238E27FC236}">
                <a16:creationId xmlns:a16="http://schemas.microsoft.com/office/drawing/2014/main" id="{1DAC8BF1-9424-6B48-95ED-2528BCFCB126}"/>
              </a:ext>
            </a:extLst>
          </p:cNvPr>
          <p:cNvSpPr>
            <a:spLocks noGrp="1"/>
          </p:cNvSpPr>
          <p:nvPr>
            <p:ph type="pic" sz="quarter" idx="23"/>
          </p:nvPr>
        </p:nvSpPr>
        <p:spPr>
          <a:xfrm>
            <a:off x="1828800" y="1188720"/>
            <a:ext cx="5486400" cy="3017520"/>
          </a:xfrm>
          <a:prstGeom prst="rect">
            <a:avLst/>
          </a:prstGeom>
          <a:solidFill>
            <a:srgbClr val="DBE7F5"/>
          </a:solidFill>
        </p:spPr>
        <p:txBody>
          <a:bodyPr anchor="t" anchorCtr="1"/>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2" name="Title 1">
            <a:extLst>
              <a:ext uri="{FF2B5EF4-FFF2-40B4-BE49-F238E27FC236}">
                <a16:creationId xmlns:a16="http://schemas.microsoft.com/office/drawing/2014/main" id="{786BA509-2CC8-C04F-8CC6-05C0F1AD7FCC}"/>
              </a:ext>
            </a:extLst>
          </p:cNvPr>
          <p:cNvSpPr>
            <a:spLocks noGrp="1"/>
          </p:cNvSpPr>
          <p:nvPr>
            <p:ph type="title" hasCustomPrompt="1"/>
          </p:nvPr>
        </p:nvSpPr>
        <p:spPr/>
        <p:txBody>
          <a:bodyPr/>
          <a:lstStyle/>
          <a:p>
            <a:r>
              <a:rPr lang="en-US" dirty="0"/>
              <a:t>Header w/video</a:t>
            </a:r>
          </a:p>
        </p:txBody>
      </p:sp>
    </p:spTree>
    <p:extLst>
      <p:ext uri="{BB962C8B-B14F-4D97-AF65-F5344CB8AC3E}">
        <p14:creationId xmlns:p14="http://schemas.microsoft.com/office/powerpoint/2010/main" val="623239317"/>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Header w/video and copy">
    <p:spTree>
      <p:nvGrpSpPr>
        <p:cNvPr id="1" name=""/>
        <p:cNvGrpSpPr/>
        <p:nvPr/>
      </p:nvGrpSpPr>
      <p:grpSpPr>
        <a:xfrm>
          <a:off x="0" y="0"/>
          <a:ext cx="0" cy="0"/>
          <a:chOff x="0" y="0"/>
          <a:chExt cx="0" cy="0"/>
        </a:xfrm>
      </p:grpSpPr>
      <p:sp>
        <p:nvSpPr>
          <p:cNvPr id="30" name="Date Placeholder 29">
            <a:extLst>
              <a:ext uri="{FF2B5EF4-FFF2-40B4-BE49-F238E27FC236}">
                <a16:creationId xmlns:a16="http://schemas.microsoft.com/office/drawing/2014/main" id="{1F6F2740-8429-6B4A-A574-66C4F5DDF862}"/>
              </a:ext>
            </a:extLst>
          </p:cNvPr>
          <p:cNvSpPr>
            <a:spLocks noGrp="1"/>
          </p:cNvSpPr>
          <p:nvPr>
            <p:ph type="dt" sz="half" idx="18"/>
          </p:nvPr>
        </p:nvSpPr>
        <p:spPr>
          <a:xfrm>
            <a:off x="7407534" y="4754880"/>
            <a:ext cx="941832" cy="365760"/>
          </a:xfrm>
          <a:prstGeom prst="rect">
            <a:avLst/>
          </a:prstGeom>
        </p:spPr>
        <p:txBody>
          <a:bodyPr/>
          <a:lstStyle/>
          <a:p>
            <a:fld id="{5EFEDD32-F5EB-A741-9F8B-E23B8F80D24B}" type="datetime4">
              <a:rPr lang="en-US" smtClean="0"/>
              <a:t>July 16, 2026</a:t>
            </a:fld>
            <a:endParaRPr lang="en-US" dirty="0"/>
          </a:p>
        </p:txBody>
      </p:sp>
      <p:sp>
        <p:nvSpPr>
          <p:cNvPr id="31" name="Slide Number Placeholder 30">
            <a:extLst>
              <a:ext uri="{FF2B5EF4-FFF2-40B4-BE49-F238E27FC236}">
                <a16:creationId xmlns:a16="http://schemas.microsoft.com/office/drawing/2014/main" id="{761AA930-3E3D-D743-BA3C-3CC35B2CB369}"/>
              </a:ext>
            </a:extLst>
          </p:cNvPr>
          <p:cNvSpPr>
            <a:spLocks noGrp="1"/>
          </p:cNvSpPr>
          <p:nvPr>
            <p:ph type="sldNum" sz="quarter" idx="19"/>
          </p:nvPr>
        </p:nvSpPr>
        <p:spPr>
          <a:xfrm>
            <a:off x="8686800" y="4754880"/>
            <a:ext cx="457200" cy="365760"/>
          </a:xfrm>
          <a:prstGeom prst="rect">
            <a:avLst/>
          </a:prstGeom>
        </p:spPr>
        <p:txBody>
          <a:bodyPr/>
          <a:lstStyle/>
          <a:p>
            <a:fld id="{B6238B5B-F19C-E947-A0BC-87BD7983F871}" type="slidenum">
              <a:rPr lang="en-US" smtClean="0"/>
              <a:pPr/>
              <a:t>‹#›</a:t>
            </a:fld>
            <a:endParaRPr lang="en-US" dirty="0"/>
          </a:p>
        </p:txBody>
      </p:sp>
      <p:sp>
        <p:nvSpPr>
          <p:cNvPr id="9" name="Text Placeholder 19">
            <a:extLst>
              <a:ext uri="{FF2B5EF4-FFF2-40B4-BE49-F238E27FC236}">
                <a16:creationId xmlns:a16="http://schemas.microsoft.com/office/drawing/2014/main" id="{B011BE62-FF06-D74A-B248-36401D84BE10}"/>
              </a:ext>
            </a:extLst>
          </p:cNvPr>
          <p:cNvSpPr>
            <a:spLocks noGrp="1"/>
          </p:cNvSpPr>
          <p:nvPr>
            <p:ph type="body" sz="quarter" idx="20" hasCustomPrompt="1"/>
          </p:nvPr>
        </p:nvSpPr>
        <p:spPr>
          <a:xfrm>
            <a:off x="5669280" y="1554480"/>
            <a:ext cx="2743200" cy="1005840"/>
          </a:xfrm>
          <a:prstGeom prst="rect">
            <a:avLst/>
          </a:prstGeom>
        </p:spPr>
        <p:txBody>
          <a:bodyPr lIns="365760" rIns="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 magna </a:t>
            </a:r>
            <a:r>
              <a:rPr lang="en-US" sz="1400" b="0" i="0" kern="1200" dirty="0" err="1">
                <a:solidFill>
                  <a:srgbClr val="58595B"/>
                </a:solidFill>
                <a:effectLst/>
                <a:latin typeface="Helvetica" pitchFamily="2" charset="0"/>
                <a:ea typeface="+mn-ea"/>
                <a:cs typeface="+mn-cs"/>
              </a:rPr>
              <a:t>aliqua</a:t>
            </a:r>
            <a:r>
              <a:rPr lang="en-US" sz="1400" b="0" i="0" kern="1200" dirty="0">
                <a:solidFill>
                  <a:srgbClr val="58595B"/>
                </a:solidFill>
                <a:effectLst/>
                <a:latin typeface="Helvetica" pitchFamily="2" charset="0"/>
                <a:ea typeface="+mn-ea"/>
                <a:cs typeface="+mn-cs"/>
              </a:rPr>
              <a:t>.</a:t>
            </a:r>
          </a:p>
        </p:txBody>
      </p:sp>
      <p:sp>
        <p:nvSpPr>
          <p:cNvPr id="10" name="Text Placeholder 23">
            <a:extLst>
              <a:ext uri="{FF2B5EF4-FFF2-40B4-BE49-F238E27FC236}">
                <a16:creationId xmlns:a16="http://schemas.microsoft.com/office/drawing/2014/main" id="{EB34CDE8-07FA-F046-AA33-DDF5668DE685}"/>
              </a:ext>
            </a:extLst>
          </p:cNvPr>
          <p:cNvSpPr>
            <a:spLocks noGrp="1"/>
          </p:cNvSpPr>
          <p:nvPr>
            <p:ph type="body" sz="quarter" idx="21" hasCustomPrompt="1"/>
          </p:nvPr>
        </p:nvSpPr>
        <p:spPr>
          <a:xfrm>
            <a:off x="5669280" y="1188720"/>
            <a:ext cx="2743200" cy="215444"/>
          </a:xfrm>
          <a:prstGeom prst="rect">
            <a:avLst/>
          </a:prstGeom>
        </p:spPr>
        <p:txBody>
          <a:bodyPr lIns="365760" rIns="0"/>
          <a:lstStyle>
            <a:lvl1pPr marL="0" indent="0">
              <a:lnSpc>
                <a:spcPct val="100000"/>
              </a:lnSpc>
              <a:buFontTx/>
              <a:buNone/>
              <a:defRPr b="1" i="0" cap="all" baseline="0">
                <a:latin typeface="Helvetica" pitchFamily="2" charset="0"/>
              </a:defRPr>
            </a:lvl1pPr>
          </a:lstStyle>
          <a:p>
            <a:pPr lvl="0"/>
            <a:r>
              <a:rPr lang="en-US" dirty="0"/>
              <a:t>SUBHEAD</a:t>
            </a:r>
          </a:p>
        </p:txBody>
      </p:sp>
      <p:sp>
        <p:nvSpPr>
          <p:cNvPr id="4" name="Media Placeholder 3">
            <a:extLst>
              <a:ext uri="{FF2B5EF4-FFF2-40B4-BE49-F238E27FC236}">
                <a16:creationId xmlns:a16="http://schemas.microsoft.com/office/drawing/2014/main" id="{EDEC991D-2A90-BD44-8865-BCD7365AA034}"/>
              </a:ext>
            </a:extLst>
          </p:cNvPr>
          <p:cNvSpPr>
            <a:spLocks noGrp="1"/>
          </p:cNvSpPr>
          <p:nvPr>
            <p:ph type="media" sz="quarter" idx="23"/>
          </p:nvPr>
        </p:nvSpPr>
        <p:spPr>
          <a:xfrm>
            <a:off x="640080" y="1188720"/>
            <a:ext cx="5029200" cy="2834640"/>
          </a:xfrm>
          <a:prstGeom prst="rect">
            <a:avLst/>
          </a:prstGeom>
          <a:solidFill>
            <a:srgbClr val="DBE7F5"/>
          </a:solidFill>
        </p:spPr>
        <p:txBody>
          <a:bodyPr anchor="t" anchorCtr="1"/>
          <a:lstStyle>
            <a:lvl1pPr marL="0" indent="0" algn="ctr">
              <a:buFontTx/>
              <a:buNone/>
              <a:defRPr b="0" i="0">
                <a:solidFill>
                  <a:srgbClr val="898989"/>
                </a:solidFill>
                <a:latin typeface="Helvetica Regular" pitchFamily="2" charset="0"/>
              </a:defRPr>
            </a:lvl1pPr>
          </a:lstStyle>
          <a:p>
            <a:r>
              <a:rPr lang="en-US"/>
              <a:t>Click icon to add media</a:t>
            </a:r>
            <a:endParaRPr lang="en-US" dirty="0"/>
          </a:p>
        </p:txBody>
      </p:sp>
      <p:sp>
        <p:nvSpPr>
          <p:cNvPr id="2" name="Title 1">
            <a:extLst>
              <a:ext uri="{FF2B5EF4-FFF2-40B4-BE49-F238E27FC236}">
                <a16:creationId xmlns:a16="http://schemas.microsoft.com/office/drawing/2014/main" id="{B215D343-E871-2D4D-89DF-1CBE83C41245}"/>
              </a:ext>
            </a:extLst>
          </p:cNvPr>
          <p:cNvSpPr>
            <a:spLocks noGrp="1"/>
          </p:cNvSpPr>
          <p:nvPr>
            <p:ph type="title" hasCustomPrompt="1"/>
          </p:nvPr>
        </p:nvSpPr>
        <p:spPr/>
        <p:txBody>
          <a:bodyPr/>
          <a:lstStyle/>
          <a:p>
            <a:r>
              <a:rPr lang="en-US" dirty="0"/>
              <a:t>Header w/video and copy</a:t>
            </a:r>
          </a:p>
        </p:txBody>
      </p:sp>
    </p:spTree>
    <p:extLst>
      <p:ext uri="{BB962C8B-B14F-4D97-AF65-F5344CB8AC3E}">
        <p14:creationId xmlns:p14="http://schemas.microsoft.com/office/powerpoint/2010/main" val="1741474523"/>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tatement w/white background">
    <p:spTree>
      <p:nvGrpSpPr>
        <p:cNvPr id="1" name=""/>
        <p:cNvGrpSpPr/>
        <p:nvPr/>
      </p:nvGrpSpPr>
      <p:grpSpPr>
        <a:xfrm>
          <a:off x="0" y="0"/>
          <a:ext cx="0" cy="0"/>
          <a:chOff x="0" y="0"/>
          <a:chExt cx="0" cy="0"/>
        </a:xfrm>
      </p:grpSpPr>
      <p:sp>
        <p:nvSpPr>
          <p:cNvPr id="5" name="Background">
            <a:extLst>
              <a:ext uri="{FF2B5EF4-FFF2-40B4-BE49-F238E27FC236}">
                <a16:creationId xmlns:a16="http://schemas.microsoft.com/office/drawing/2014/main" id="{4C1E4286-FD2F-814C-A4E5-B50094C0B6DB}"/>
              </a:ext>
            </a:extLst>
          </p:cNvPr>
          <p:cNvSpPr/>
          <p:nvPr/>
        </p:nvSpPr>
        <p:spPr>
          <a:xfrm>
            <a:off x="0" y="1"/>
            <a:ext cx="9144000" cy="4599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endParaRPr lang="en-US" sz="4000" b="0" i="0" dirty="0">
              <a:latin typeface="Helvetica Regular" pitchFamily="2" charset="0"/>
            </a:endParaRPr>
          </a:p>
        </p:txBody>
      </p:sp>
      <p:sp>
        <p:nvSpPr>
          <p:cNvPr id="30" name="Date Placeholder 29">
            <a:extLst>
              <a:ext uri="{FF2B5EF4-FFF2-40B4-BE49-F238E27FC236}">
                <a16:creationId xmlns:a16="http://schemas.microsoft.com/office/drawing/2014/main" id="{1F6F2740-8429-6B4A-A574-66C4F5DDF862}"/>
              </a:ext>
            </a:extLst>
          </p:cNvPr>
          <p:cNvSpPr>
            <a:spLocks noGrp="1"/>
          </p:cNvSpPr>
          <p:nvPr>
            <p:ph type="dt" sz="half" idx="18"/>
          </p:nvPr>
        </p:nvSpPr>
        <p:spPr>
          <a:xfrm>
            <a:off x="7407534" y="4754880"/>
            <a:ext cx="941832" cy="365760"/>
          </a:xfrm>
          <a:prstGeom prst="rect">
            <a:avLst/>
          </a:prstGeom>
        </p:spPr>
        <p:txBody>
          <a:bodyPr/>
          <a:lstStyle/>
          <a:p>
            <a:fld id="{24D8B39A-01F2-FA4B-87F6-F02AC7945853}" type="datetime4">
              <a:rPr lang="en-US" smtClean="0"/>
              <a:t>July 16, 2026</a:t>
            </a:fld>
            <a:endParaRPr lang="en-US" dirty="0"/>
          </a:p>
        </p:txBody>
      </p:sp>
      <p:sp>
        <p:nvSpPr>
          <p:cNvPr id="31" name="Slide Number Placeholder 30">
            <a:extLst>
              <a:ext uri="{FF2B5EF4-FFF2-40B4-BE49-F238E27FC236}">
                <a16:creationId xmlns:a16="http://schemas.microsoft.com/office/drawing/2014/main" id="{761AA930-3E3D-D743-BA3C-3CC35B2CB369}"/>
              </a:ext>
            </a:extLst>
          </p:cNvPr>
          <p:cNvSpPr>
            <a:spLocks noGrp="1"/>
          </p:cNvSpPr>
          <p:nvPr>
            <p:ph type="sldNum" sz="quarter" idx="19"/>
          </p:nvPr>
        </p:nvSpPr>
        <p:spPr>
          <a:xfrm>
            <a:off x="8686800" y="4754880"/>
            <a:ext cx="457200" cy="365760"/>
          </a:xfrm>
          <a:prstGeom prst="rect">
            <a:avLst/>
          </a:prstGeom>
        </p:spPr>
        <p:txBody>
          <a:bodyPr/>
          <a:lstStyle/>
          <a:p>
            <a:fld id="{B6238B5B-F19C-E947-A0BC-87BD7983F871}" type="slidenum">
              <a:rPr lang="en-US" smtClean="0"/>
              <a:pPr/>
              <a:t>‹#›</a:t>
            </a:fld>
            <a:endParaRPr lang="en-US" dirty="0"/>
          </a:p>
        </p:txBody>
      </p:sp>
      <p:sp>
        <p:nvSpPr>
          <p:cNvPr id="6" name="Title 3" hidden="1">
            <a:extLst>
              <a:ext uri="{FF2B5EF4-FFF2-40B4-BE49-F238E27FC236}">
                <a16:creationId xmlns:a16="http://schemas.microsoft.com/office/drawing/2014/main" id="{47BA5E82-2DE4-214E-A6B1-6C2A16953F79}"/>
              </a:ext>
            </a:extLst>
          </p:cNvPr>
          <p:cNvSpPr txBox="1">
            <a:spLocks/>
          </p:cNvSpPr>
          <p:nvPr/>
        </p:nvSpPr>
        <p:spPr>
          <a:xfrm>
            <a:off x="1371600" y="1371600"/>
            <a:ext cx="6400800" cy="1846659"/>
          </a:xfrm>
          <a:prstGeom prst="rect">
            <a:avLst/>
          </a:prstGeom>
          <a:solidFill>
            <a:schemeClr val="bg1"/>
          </a:solidFill>
        </p:spPr>
        <p:txBody>
          <a:bodyPr vert="horz" wrap="square" lIns="0" tIns="0" rIns="0" bIns="0" rtlCol="0" anchor="ctr" anchorCtr="1">
            <a:sp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ct val="100000"/>
              </a:lnSpc>
              <a:spcBef>
                <a:spcPts val="0"/>
              </a:spcBef>
            </a:pPr>
            <a:r>
              <a:rPr lang="en-US" sz="4000" b="0" i="0" dirty="0">
                <a:solidFill>
                  <a:srgbClr val="2774AE"/>
                </a:solidFill>
                <a:latin typeface="Helvetica Regular" pitchFamily="2" charset="0"/>
              </a:rPr>
              <a:t>Lorem ipsum dolor sit </a:t>
            </a:r>
            <a:r>
              <a:rPr lang="en-US" sz="4000" b="0" i="0" dirty="0" err="1">
                <a:solidFill>
                  <a:srgbClr val="2774AE"/>
                </a:solidFill>
                <a:latin typeface="Helvetica Regular" pitchFamily="2" charset="0"/>
              </a:rPr>
              <a:t>amet</a:t>
            </a:r>
            <a:r>
              <a:rPr lang="en-US" sz="4000" b="0" i="0" dirty="0">
                <a:solidFill>
                  <a:srgbClr val="2774AE"/>
                </a:solidFill>
                <a:latin typeface="Helvetica Regular" pitchFamily="2" charset="0"/>
              </a:rPr>
              <a:t> ex </a:t>
            </a:r>
            <a:r>
              <a:rPr lang="en-US" sz="4000" b="0" i="0" dirty="0" err="1">
                <a:solidFill>
                  <a:srgbClr val="2774AE"/>
                </a:solidFill>
                <a:latin typeface="Helvetica Regular" pitchFamily="2" charset="0"/>
              </a:rPr>
              <a:t>eum</a:t>
            </a:r>
            <a:r>
              <a:rPr lang="en-US" sz="4000" b="0" i="0" dirty="0">
                <a:solidFill>
                  <a:srgbClr val="2774AE"/>
                </a:solidFill>
                <a:latin typeface="Helvetica Regular" pitchFamily="2" charset="0"/>
              </a:rPr>
              <a:t> </a:t>
            </a:r>
            <a:r>
              <a:rPr lang="en-US" sz="4000" b="0" i="0" dirty="0" err="1">
                <a:solidFill>
                  <a:srgbClr val="2774AE"/>
                </a:solidFill>
                <a:latin typeface="Helvetica Regular" pitchFamily="2" charset="0"/>
              </a:rPr>
              <a:t>reque</a:t>
            </a:r>
            <a:r>
              <a:rPr lang="en-US" sz="4000" b="0" i="0" dirty="0">
                <a:solidFill>
                  <a:srgbClr val="2774AE"/>
                </a:solidFill>
                <a:latin typeface="Helvetica Regular" pitchFamily="2" charset="0"/>
              </a:rPr>
              <a:t> </a:t>
            </a:r>
            <a:r>
              <a:rPr lang="en-US" sz="4000" b="0" i="0" dirty="0" err="1">
                <a:solidFill>
                  <a:srgbClr val="2774AE"/>
                </a:solidFill>
                <a:latin typeface="Helvetica Regular" pitchFamily="2" charset="0"/>
              </a:rPr>
              <a:t>graece</a:t>
            </a:r>
            <a:r>
              <a:rPr lang="en-US" sz="4000" b="0" i="0" dirty="0">
                <a:solidFill>
                  <a:srgbClr val="2774AE"/>
                </a:solidFill>
                <a:latin typeface="Helvetica Regular" pitchFamily="2" charset="0"/>
              </a:rPr>
              <a:t> </a:t>
            </a:r>
            <a:r>
              <a:rPr lang="en-US" sz="4000" b="0" i="0" dirty="0" err="1">
                <a:solidFill>
                  <a:srgbClr val="2774AE"/>
                </a:solidFill>
                <a:latin typeface="Helvetica Regular" pitchFamily="2" charset="0"/>
              </a:rPr>
              <a:t>nam</a:t>
            </a:r>
            <a:r>
              <a:rPr lang="en-US" sz="4000" b="0" i="0" dirty="0">
                <a:solidFill>
                  <a:srgbClr val="2774AE"/>
                </a:solidFill>
                <a:latin typeface="Helvetica Regular" pitchFamily="2" charset="0"/>
              </a:rPr>
              <a:t> </a:t>
            </a:r>
            <a:r>
              <a:rPr lang="en-US" sz="4000" b="0" i="0" dirty="0" err="1">
                <a:solidFill>
                  <a:srgbClr val="2774AE"/>
                </a:solidFill>
                <a:latin typeface="Helvetica Regular" pitchFamily="2" charset="0"/>
              </a:rPr>
              <a:t>harum</a:t>
            </a:r>
            <a:r>
              <a:rPr lang="en-US" sz="4000" b="0" i="0" dirty="0">
                <a:solidFill>
                  <a:srgbClr val="2774AE"/>
                </a:solidFill>
                <a:latin typeface="Helvetica Regular" pitchFamily="2" charset="0"/>
              </a:rPr>
              <a:t> </a:t>
            </a:r>
            <a:r>
              <a:rPr lang="en-US" sz="4000" b="0" i="0" dirty="0" err="1">
                <a:solidFill>
                  <a:srgbClr val="2774AE"/>
                </a:solidFill>
                <a:latin typeface="Helvetica Regular" pitchFamily="2" charset="0"/>
              </a:rPr>
              <a:t>vonsequat</a:t>
            </a:r>
            <a:endParaRPr lang="en-US" sz="4000" b="0" i="0" dirty="0">
              <a:solidFill>
                <a:srgbClr val="2774AE"/>
              </a:solidFill>
              <a:latin typeface="Helvetica Regular" pitchFamily="2" charset="0"/>
            </a:endParaRPr>
          </a:p>
        </p:txBody>
      </p:sp>
      <p:sp>
        <p:nvSpPr>
          <p:cNvPr id="4" name="Text Placeholder 3">
            <a:extLst>
              <a:ext uri="{FF2B5EF4-FFF2-40B4-BE49-F238E27FC236}">
                <a16:creationId xmlns:a16="http://schemas.microsoft.com/office/drawing/2014/main" id="{9D1F839A-7F1F-7444-AF82-48ECCE4F3858}"/>
              </a:ext>
            </a:extLst>
          </p:cNvPr>
          <p:cNvSpPr>
            <a:spLocks noGrp="1"/>
          </p:cNvSpPr>
          <p:nvPr>
            <p:ph type="body" sz="quarter" idx="21" hasCustomPrompt="1"/>
          </p:nvPr>
        </p:nvSpPr>
        <p:spPr>
          <a:xfrm>
            <a:off x="1371600" y="1371600"/>
            <a:ext cx="6400800" cy="1665071"/>
          </a:xfrm>
        </p:spPr>
        <p:txBody>
          <a:bodyPr anchor="ctr" anchorCtr="0"/>
          <a:lstStyle>
            <a:lvl1pPr marL="0" indent="0" algn="ctr">
              <a:buNone/>
              <a:defRPr sz="4000">
                <a:solidFill>
                  <a:srgbClr val="2774AE"/>
                </a:solidFill>
              </a:defRPr>
            </a:lvl1pPr>
            <a:lvl2pPr marL="274320" indent="0" algn="ctr">
              <a:buNone/>
              <a:defRPr sz="4000">
                <a:solidFill>
                  <a:srgbClr val="2774AE"/>
                </a:solidFill>
              </a:defRPr>
            </a:lvl2pPr>
            <a:lvl3pPr marL="548640" indent="0" algn="ctr">
              <a:buNone/>
              <a:defRPr sz="4000">
                <a:solidFill>
                  <a:srgbClr val="2774AE"/>
                </a:solidFill>
              </a:defRPr>
            </a:lvl3pPr>
            <a:lvl4pPr marL="822960" indent="0" algn="ctr">
              <a:buNone/>
              <a:defRPr sz="4000">
                <a:solidFill>
                  <a:srgbClr val="2774AE"/>
                </a:solidFill>
              </a:defRPr>
            </a:lvl4pPr>
            <a:lvl5pPr marL="1097280" indent="0" algn="ctr">
              <a:buNone/>
              <a:defRPr sz="4000">
                <a:solidFill>
                  <a:srgbClr val="2774AE"/>
                </a:solidFill>
              </a:defRPr>
            </a:lvl5pPr>
          </a:lstStyle>
          <a:p>
            <a:pPr lvl="0"/>
            <a:r>
              <a:rPr lang="en-US" dirty="0"/>
              <a:t>Lorem ipsum dolor sit </a:t>
            </a:r>
            <a:r>
              <a:rPr lang="en-US" dirty="0" err="1"/>
              <a:t>amet</a:t>
            </a:r>
            <a:r>
              <a:rPr lang="en-US" dirty="0"/>
              <a:t> ex </a:t>
            </a:r>
            <a:r>
              <a:rPr lang="en-US" dirty="0" err="1"/>
              <a:t>eum</a:t>
            </a:r>
            <a:r>
              <a:rPr lang="en-US" dirty="0"/>
              <a:t> </a:t>
            </a:r>
            <a:r>
              <a:rPr lang="en-US" dirty="0" err="1"/>
              <a:t>reque</a:t>
            </a:r>
            <a:r>
              <a:rPr lang="en-US" dirty="0"/>
              <a:t> </a:t>
            </a:r>
            <a:r>
              <a:rPr lang="en-US" dirty="0" err="1"/>
              <a:t>graece</a:t>
            </a:r>
            <a:r>
              <a:rPr lang="en-US" dirty="0"/>
              <a:t> </a:t>
            </a:r>
            <a:r>
              <a:rPr lang="en-US" dirty="0" err="1"/>
              <a:t>nam</a:t>
            </a:r>
            <a:r>
              <a:rPr lang="en-US" dirty="0"/>
              <a:t> </a:t>
            </a:r>
            <a:r>
              <a:rPr lang="en-US" dirty="0" err="1"/>
              <a:t>harum</a:t>
            </a:r>
            <a:r>
              <a:rPr lang="en-US" dirty="0"/>
              <a:t> </a:t>
            </a:r>
            <a:r>
              <a:rPr lang="en-US" dirty="0" err="1"/>
              <a:t>vonsequat</a:t>
            </a:r>
            <a:endParaRPr lang="en-US" dirty="0"/>
          </a:p>
        </p:txBody>
      </p:sp>
    </p:spTree>
    <p:extLst>
      <p:ext uri="{BB962C8B-B14F-4D97-AF65-F5344CB8AC3E}">
        <p14:creationId xmlns:p14="http://schemas.microsoft.com/office/powerpoint/2010/main" val="3417811289"/>
      </p:ext>
    </p:extLst>
  </p:cSld>
  <p:clrMapOvr>
    <a:masterClrMapping/>
  </p:clrMapOvr>
  <p:extLst>
    <p:ext uri="{DCECCB84-F9BA-43D5-87BE-67443E8EF086}">
      <p15:sldGuideLst xmlns:p15="http://schemas.microsoft.com/office/powerpoint/2012/main">
        <p15:guide id="1" pos="288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5" name="Background">
            <a:extLst>
              <a:ext uri="{FF2B5EF4-FFF2-40B4-BE49-F238E27FC236}">
                <a16:creationId xmlns:a16="http://schemas.microsoft.com/office/drawing/2014/main" id="{4C1E4286-FD2F-814C-A4E5-B50094C0B6DB}"/>
              </a:ext>
            </a:extLst>
          </p:cNvPr>
          <p:cNvSpPr/>
          <p:nvPr/>
        </p:nvSpPr>
        <p:spPr>
          <a:xfrm>
            <a:off x="0" y="0"/>
            <a:ext cx="9144000" cy="457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endParaRPr lang="en-US" sz="4000" b="0" i="0" dirty="0">
              <a:latin typeface="Helvetica Regular" pitchFamily="2" charset="0"/>
            </a:endParaRPr>
          </a:p>
        </p:txBody>
      </p:sp>
      <p:graphicFrame>
        <p:nvGraphicFramePr>
          <p:cNvPr id="11" name="Table 10" hidden="1">
            <a:extLst>
              <a:ext uri="{FF2B5EF4-FFF2-40B4-BE49-F238E27FC236}">
                <a16:creationId xmlns:a16="http://schemas.microsoft.com/office/drawing/2014/main" id="{A59B268B-FC1E-1745-BAE9-3F02C5965F2C}"/>
              </a:ext>
            </a:extLst>
          </p:cNvPr>
          <p:cNvGraphicFramePr>
            <a:graphicFrameLocks noGrp="1"/>
          </p:cNvGraphicFramePr>
          <p:nvPr>
            <p:extLst>
              <p:ext uri="{D42A27DB-BD31-4B8C-83A1-F6EECF244321}">
                <p14:modId xmlns:p14="http://schemas.microsoft.com/office/powerpoint/2010/main" val="1736718671"/>
              </p:ext>
            </p:extLst>
          </p:nvPr>
        </p:nvGraphicFramePr>
        <p:xfrm>
          <a:off x="640080" y="1783080"/>
          <a:ext cx="7772400" cy="676656"/>
        </p:xfrm>
        <a:graphic>
          <a:graphicData uri="http://schemas.openxmlformats.org/drawingml/2006/table">
            <a:tbl>
              <a:tblPr firstRow="1" bandRow="1">
                <a:tableStyleId>{5C22544A-7EE6-4342-B048-85BDC9FD1C3A}</a:tableStyleId>
              </a:tblPr>
              <a:tblGrid>
                <a:gridCol w="7772400">
                  <a:extLst>
                    <a:ext uri="{9D8B030D-6E8A-4147-A177-3AD203B41FA5}">
                      <a16:colId xmlns:a16="http://schemas.microsoft.com/office/drawing/2014/main" val="4064186770"/>
                    </a:ext>
                  </a:extLst>
                </a:gridCol>
              </a:tblGrid>
              <a:tr h="550949">
                <a:tc>
                  <a:txBody>
                    <a:bodyPr/>
                    <a:lstStyle/>
                    <a:p>
                      <a:pPr>
                        <a:lnSpc>
                          <a:spcPct val="100000"/>
                        </a:lnSpc>
                      </a:pPr>
                      <a:r>
                        <a:rPr lang="en-US" sz="3600" b="1" dirty="0">
                          <a:ln>
                            <a:noFill/>
                          </a:ln>
                          <a:solidFill>
                            <a:srgbClr val="58595B"/>
                          </a:solidFill>
                          <a:latin typeface="Helvetica" pitchFamily="2" charset="0"/>
                          <a:cs typeface="Arial" panose="020B0604020202020204" pitchFamily="34" charset="0"/>
                        </a:rPr>
                        <a:t>Thank You</a:t>
                      </a:r>
                      <a:endParaRPr lang="en-US" sz="3600" dirty="0">
                        <a:ln>
                          <a:noFill/>
                        </a:ln>
                      </a:endParaRPr>
                    </a:p>
                  </a:txBody>
                  <a:tcPr marL="45720" marT="91440" marB="36576">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2774A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7412292"/>
                  </a:ext>
                </a:extLst>
              </a:tr>
            </a:tbl>
          </a:graphicData>
        </a:graphic>
      </p:graphicFrame>
      <p:sp>
        <p:nvSpPr>
          <p:cNvPr id="30" name="Date Placeholder 29">
            <a:extLst>
              <a:ext uri="{FF2B5EF4-FFF2-40B4-BE49-F238E27FC236}">
                <a16:creationId xmlns:a16="http://schemas.microsoft.com/office/drawing/2014/main" id="{1F6F2740-8429-6B4A-A574-66C4F5DDF862}"/>
              </a:ext>
            </a:extLst>
          </p:cNvPr>
          <p:cNvSpPr>
            <a:spLocks noGrp="1"/>
          </p:cNvSpPr>
          <p:nvPr>
            <p:ph type="dt" sz="half" idx="18"/>
          </p:nvPr>
        </p:nvSpPr>
        <p:spPr>
          <a:xfrm>
            <a:off x="7407534" y="4754880"/>
            <a:ext cx="941832" cy="365760"/>
          </a:xfrm>
          <a:prstGeom prst="rect">
            <a:avLst/>
          </a:prstGeom>
        </p:spPr>
        <p:txBody>
          <a:bodyPr/>
          <a:lstStyle/>
          <a:p>
            <a:fld id="{CD19E2CA-7A22-2A47-87A7-154317480B32}" type="datetime4">
              <a:rPr lang="en-US" smtClean="0"/>
              <a:t>July 16, 2026</a:t>
            </a:fld>
            <a:endParaRPr lang="en-US" dirty="0"/>
          </a:p>
        </p:txBody>
      </p:sp>
      <p:sp>
        <p:nvSpPr>
          <p:cNvPr id="31" name="Slide Number Placeholder 30">
            <a:extLst>
              <a:ext uri="{FF2B5EF4-FFF2-40B4-BE49-F238E27FC236}">
                <a16:creationId xmlns:a16="http://schemas.microsoft.com/office/drawing/2014/main" id="{761AA930-3E3D-D743-BA3C-3CC35B2CB369}"/>
              </a:ext>
            </a:extLst>
          </p:cNvPr>
          <p:cNvSpPr>
            <a:spLocks noGrp="1"/>
          </p:cNvSpPr>
          <p:nvPr>
            <p:ph type="sldNum" sz="quarter" idx="19"/>
          </p:nvPr>
        </p:nvSpPr>
        <p:spPr>
          <a:xfrm>
            <a:off x="8686800" y="4754880"/>
            <a:ext cx="457200" cy="365760"/>
          </a:xfrm>
          <a:prstGeom prst="rect">
            <a:avLst/>
          </a:prstGeom>
        </p:spPr>
        <p:txBody>
          <a:bodyPr/>
          <a:lstStyle/>
          <a:p>
            <a:fld id="{B6238B5B-F19C-E947-A0BC-87BD7983F871}" type="slidenum">
              <a:rPr lang="en-US" smtClean="0"/>
              <a:pPr/>
              <a:t>‹#›</a:t>
            </a:fld>
            <a:endParaRPr lang="en-US" dirty="0"/>
          </a:p>
        </p:txBody>
      </p:sp>
      <p:sp>
        <p:nvSpPr>
          <p:cNvPr id="3" name="TextBox 2">
            <a:extLst>
              <a:ext uri="{FF2B5EF4-FFF2-40B4-BE49-F238E27FC236}">
                <a16:creationId xmlns:a16="http://schemas.microsoft.com/office/drawing/2014/main" id="{5F64B9DE-6557-C54A-BF36-8E798604EA3F}"/>
              </a:ext>
            </a:extLst>
          </p:cNvPr>
          <p:cNvSpPr txBox="1"/>
          <p:nvPr/>
        </p:nvSpPr>
        <p:spPr>
          <a:xfrm>
            <a:off x="640080" y="1874520"/>
            <a:ext cx="7772400" cy="553998"/>
          </a:xfrm>
          <a:prstGeom prst="rect">
            <a:avLst/>
          </a:prstGeom>
          <a:noFill/>
        </p:spPr>
        <p:txBody>
          <a:bodyPr wrap="square" lIns="0" tIns="0" rIns="0" bIns="0" rtlCol="0" anchor="b" anchorCtr="0">
            <a:spAutoFit/>
          </a:bodyPr>
          <a:lstStyle/>
          <a:p>
            <a:r>
              <a:rPr lang="en-US" sz="3600" b="1" i="0" baseline="0" dirty="0">
                <a:solidFill>
                  <a:srgbClr val="58595B"/>
                </a:solidFill>
                <a:latin typeface="Helvetica" pitchFamily="2" charset="0"/>
              </a:rPr>
              <a:t>Thank You</a:t>
            </a:r>
          </a:p>
        </p:txBody>
      </p:sp>
      <p:sp>
        <p:nvSpPr>
          <p:cNvPr id="7" name="Header rule">
            <a:extLst>
              <a:ext uri="{FF2B5EF4-FFF2-40B4-BE49-F238E27FC236}">
                <a16:creationId xmlns:a16="http://schemas.microsoft.com/office/drawing/2014/main" id="{09B1960F-507A-E84C-8B64-1891B754A975}"/>
              </a:ext>
            </a:extLst>
          </p:cNvPr>
          <p:cNvSpPr/>
          <p:nvPr/>
        </p:nvSpPr>
        <p:spPr>
          <a:xfrm>
            <a:off x="640080" y="2468880"/>
            <a:ext cx="7772400" cy="36576"/>
          </a:xfrm>
          <a:prstGeom prst="rect">
            <a:avLst/>
          </a:prstGeom>
          <a:solidFill>
            <a:srgbClr val="2C75A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endParaRPr lang="en-US" b="0" i="0" dirty="0">
              <a:latin typeface="Helvetica Regular" pitchFamily="2" charset="0"/>
            </a:endParaRPr>
          </a:p>
        </p:txBody>
      </p:sp>
      <p:graphicFrame>
        <p:nvGraphicFramePr>
          <p:cNvPr id="8" name="Table 7" hidden="1">
            <a:extLst>
              <a:ext uri="{FF2B5EF4-FFF2-40B4-BE49-F238E27FC236}">
                <a16:creationId xmlns:a16="http://schemas.microsoft.com/office/drawing/2014/main" id="{3E58A6EC-219D-294A-BBEF-94C49557B0E2}"/>
              </a:ext>
            </a:extLst>
          </p:cNvPr>
          <p:cNvGraphicFramePr>
            <a:graphicFrameLocks noGrp="1"/>
          </p:cNvGraphicFramePr>
          <p:nvPr>
            <p:extLst>
              <p:ext uri="{D42A27DB-BD31-4B8C-83A1-F6EECF244321}">
                <p14:modId xmlns:p14="http://schemas.microsoft.com/office/powerpoint/2010/main" val="42495035"/>
              </p:ext>
            </p:extLst>
          </p:nvPr>
        </p:nvGraphicFramePr>
        <p:xfrm>
          <a:off x="640080" y="1783080"/>
          <a:ext cx="7772400" cy="676656"/>
        </p:xfrm>
        <a:graphic>
          <a:graphicData uri="http://schemas.openxmlformats.org/drawingml/2006/table">
            <a:tbl>
              <a:tblPr firstRow="1" bandRow="1">
                <a:tableStyleId>{5C22544A-7EE6-4342-B048-85BDC9FD1C3A}</a:tableStyleId>
              </a:tblPr>
              <a:tblGrid>
                <a:gridCol w="7772400">
                  <a:extLst>
                    <a:ext uri="{9D8B030D-6E8A-4147-A177-3AD203B41FA5}">
                      <a16:colId xmlns:a16="http://schemas.microsoft.com/office/drawing/2014/main" val="4064186770"/>
                    </a:ext>
                  </a:extLst>
                </a:gridCol>
              </a:tblGrid>
              <a:tr h="550949">
                <a:tc>
                  <a:txBody>
                    <a:bodyPr/>
                    <a:lstStyle/>
                    <a:p>
                      <a:pPr>
                        <a:lnSpc>
                          <a:spcPct val="100000"/>
                        </a:lnSpc>
                      </a:pPr>
                      <a:r>
                        <a:rPr lang="en-US" sz="3600" b="1" dirty="0">
                          <a:ln>
                            <a:noFill/>
                          </a:ln>
                          <a:solidFill>
                            <a:srgbClr val="58595B"/>
                          </a:solidFill>
                          <a:latin typeface="Helvetica" pitchFamily="2" charset="0"/>
                          <a:cs typeface="Arial" panose="020B0604020202020204" pitchFamily="34" charset="0"/>
                        </a:rPr>
                        <a:t>Thank You</a:t>
                      </a:r>
                      <a:endParaRPr lang="en-US" sz="3600" dirty="0">
                        <a:ln>
                          <a:noFill/>
                        </a:ln>
                      </a:endParaRPr>
                    </a:p>
                  </a:txBody>
                  <a:tcPr marL="45720" marT="91440" marB="36576">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2774A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7412292"/>
                  </a:ext>
                </a:extLst>
              </a:tr>
            </a:tbl>
          </a:graphicData>
        </a:graphic>
      </p:graphicFrame>
      <p:sp>
        <p:nvSpPr>
          <p:cNvPr id="9" name="TextBox 8">
            <a:extLst>
              <a:ext uri="{FF2B5EF4-FFF2-40B4-BE49-F238E27FC236}">
                <a16:creationId xmlns:a16="http://schemas.microsoft.com/office/drawing/2014/main" id="{4DAC7F78-240E-AF4B-89D8-273442F5E4BE}"/>
              </a:ext>
            </a:extLst>
          </p:cNvPr>
          <p:cNvSpPr txBox="1"/>
          <p:nvPr/>
        </p:nvSpPr>
        <p:spPr>
          <a:xfrm>
            <a:off x="640080" y="1874520"/>
            <a:ext cx="7772400" cy="553998"/>
          </a:xfrm>
          <a:prstGeom prst="rect">
            <a:avLst/>
          </a:prstGeom>
          <a:noFill/>
        </p:spPr>
        <p:txBody>
          <a:bodyPr wrap="square" lIns="0" tIns="0" rIns="0" bIns="0" rtlCol="0" anchor="b" anchorCtr="0">
            <a:spAutoFit/>
          </a:bodyPr>
          <a:lstStyle/>
          <a:p>
            <a:r>
              <a:rPr lang="en-US" sz="3600" b="1" i="0" baseline="0" dirty="0">
                <a:solidFill>
                  <a:srgbClr val="58595B"/>
                </a:solidFill>
                <a:latin typeface="Helvetica" pitchFamily="2" charset="0"/>
              </a:rPr>
              <a:t>Thank You</a:t>
            </a:r>
          </a:p>
        </p:txBody>
      </p:sp>
      <p:graphicFrame>
        <p:nvGraphicFramePr>
          <p:cNvPr id="10" name="Table 9" hidden="1">
            <a:extLst>
              <a:ext uri="{FF2B5EF4-FFF2-40B4-BE49-F238E27FC236}">
                <a16:creationId xmlns:a16="http://schemas.microsoft.com/office/drawing/2014/main" id="{C425352E-7739-E248-9E50-3F3E8D851A47}"/>
              </a:ext>
            </a:extLst>
          </p:cNvPr>
          <p:cNvGraphicFramePr>
            <a:graphicFrameLocks noGrp="1"/>
          </p:cNvGraphicFramePr>
          <p:nvPr>
            <p:extLst>
              <p:ext uri="{D42A27DB-BD31-4B8C-83A1-F6EECF244321}">
                <p14:modId xmlns:p14="http://schemas.microsoft.com/office/powerpoint/2010/main" val="2393666196"/>
              </p:ext>
            </p:extLst>
          </p:nvPr>
        </p:nvGraphicFramePr>
        <p:xfrm>
          <a:off x="640080" y="1783080"/>
          <a:ext cx="7772400" cy="676656"/>
        </p:xfrm>
        <a:graphic>
          <a:graphicData uri="http://schemas.openxmlformats.org/drawingml/2006/table">
            <a:tbl>
              <a:tblPr firstRow="1" bandRow="1">
                <a:tableStyleId>{5C22544A-7EE6-4342-B048-85BDC9FD1C3A}</a:tableStyleId>
              </a:tblPr>
              <a:tblGrid>
                <a:gridCol w="7772400">
                  <a:extLst>
                    <a:ext uri="{9D8B030D-6E8A-4147-A177-3AD203B41FA5}">
                      <a16:colId xmlns:a16="http://schemas.microsoft.com/office/drawing/2014/main" val="4064186770"/>
                    </a:ext>
                  </a:extLst>
                </a:gridCol>
              </a:tblGrid>
              <a:tr h="550949">
                <a:tc>
                  <a:txBody>
                    <a:bodyPr/>
                    <a:lstStyle/>
                    <a:p>
                      <a:pPr>
                        <a:lnSpc>
                          <a:spcPct val="100000"/>
                        </a:lnSpc>
                      </a:pPr>
                      <a:r>
                        <a:rPr lang="en-US" sz="3600" b="1" dirty="0">
                          <a:ln>
                            <a:noFill/>
                          </a:ln>
                          <a:solidFill>
                            <a:srgbClr val="58595B"/>
                          </a:solidFill>
                          <a:latin typeface="Helvetica" pitchFamily="2" charset="0"/>
                          <a:cs typeface="Arial" panose="020B0604020202020204" pitchFamily="34" charset="0"/>
                        </a:rPr>
                        <a:t>Thank You</a:t>
                      </a:r>
                      <a:endParaRPr lang="en-US" sz="3600" dirty="0">
                        <a:ln>
                          <a:noFill/>
                        </a:ln>
                      </a:endParaRPr>
                    </a:p>
                  </a:txBody>
                  <a:tcPr marL="45720" marT="91440" marB="36576">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2774A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7412292"/>
                  </a:ext>
                </a:extLst>
              </a:tr>
            </a:tbl>
          </a:graphicData>
        </a:graphic>
      </p:graphicFrame>
      <p:sp>
        <p:nvSpPr>
          <p:cNvPr id="12" name="TextBox 11">
            <a:extLst>
              <a:ext uri="{FF2B5EF4-FFF2-40B4-BE49-F238E27FC236}">
                <a16:creationId xmlns:a16="http://schemas.microsoft.com/office/drawing/2014/main" id="{07F6C067-AD68-524C-91AC-545B0A590C4C}"/>
              </a:ext>
            </a:extLst>
          </p:cNvPr>
          <p:cNvSpPr txBox="1"/>
          <p:nvPr/>
        </p:nvSpPr>
        <p:spPr>
          <a:xfrm>
            <a:off x="640080" y="1874520"/>
            <a:ext cx="7772400" cy="553998"/>
          </a:xfrm>
          <a:prstGeom prst="rect">
            <a:avLst/>
          </a:prstGeom>
          <a:noFill/>
        </p:spPr>
        <p:txBody>
          <a:bodyPr wrap="square" lIns="0" tIns="0" rIns="0" bIns="0" rtlCol="0" anchor="b" anchorCtr="0">
            <a:spAutoFit/>
          </a:bodyPr>
          <a:lstStyle/>
          <a:p>
            <a:r>
              <a:rPr lang="en-US" sz="3600" b="1" i="0" baseline="0" dirty="0">
                <a:solidFill>
                  <a:srgbClr val="58595B"/>
                </a:solidFill>
                <a:latin typeface="Helvetica" pitchFamily="2" charset="0"/>
              </a:rPr>
              <a:t>Thank You</a:t>
            </a:r>
          </a:p>
        </p:txBody>
      </p:sp>
    </p:spTree>
    <p:extLst>
      <p:ext uri="{BB962C8B-B14F-4D97-AF65-F5344CB8AC3E}">
        <p14:creationId xmlns:p14="http://schemas.microsoft.com/office/powerpoint/2010/main" val="361908255"/>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9"/>
        <p:cNvGrpSpPr/>
        <p:nvPr/>
      </p:nvGrpSpPr>
      <p:grpSpPr>
        <a:xfrm>
          <a:off x="0" y="0"/>
          <a:ext cx="0" cy="0"/>
          <a:chOff x="0" y="0"/>
          <a:chExt cx="0" cy="0"/>
        </a:xfrm>
      </p:grpSpPr>
      <p:sp>
        <p:nvSpPr>
          <p:cNvPr id="10" name="Google Shape;10;p3"/>
          <p:cNvSpPr txBox="1">
            <a:spLocks noGrp="1"/>
          </p:cNvSpPr>
          <p:nvPr>
            <p:ph type="title"/>
          </p:nvPr>
        </p:nvSpPr>
        <p:spPr>
          <a:xfrm>
            <a:off x="812030" y="76761"/>
            <a:ext cx="7525125" cy="407250"/>
          </a:xfrm>
          <a:prstGeom prst="rect">
            <a:avLst/>
          </a:prstGeom>
          <a:noFill/>
          <a:ln>
            <a:noFill/>
          </a:ln>
        </p:spPr>
        <p:txBody>
          <a:bodyPr spcFirstLastPara="1" wrap="square" lIns="0" tIns="0" rIns="0" bIns="0" anchor="t" anchorCtr="0">
            <a:noAutofit/>
          </a:bodyPr>
          <a:lstStyle>
            <a:lvl1pPr marR="0" lvl="0" algn="l">
              <a:lnSpc>
                <a:spcPct val="100000"/>
              </a:lnSpc>
              <a:spcBef>
                <a:spcPts val="0"/>
              </a:spcBef>
              <a:spcAft>
                <a:spcPts val="0"/>
              </a:spcAft>
              <a:buSzPts val="3700"/>
              <a:buNone/>
              <a:defRPr sz="2700" b="0" i="0" u="none" strike="noStrike" cap="none">
                <a:solidFill>
                  <a:schemeClr val="lt1"/>
                </a:solidFill>
                <a:latin typeface="Century Gothic"/>
                <a:ea typeface="Century Gothic"/>
                <a:cs typeface="Century Gothic"/>
                <a:sym typeface="Century Gothic"/>
              </a:defRPr>
            </a:lvl1pPr>
            <a:lvl2pPr lvl="1" algn="l">
              <a:lnSpc>
                <a:spcPct val="100000"/>
              </a:lnSpc>
              <a:spcBef>
                <a:spcPts val="0"/>
              </a:spcBef>
              <a:spcAft>
                <a:spcPts val="0"/>
              </a:spcAft>
              <a:buSzPts val="3700"/>
              <a:buNone/>
              <a:defRPr sz="1350"/>
            </a:lvl2pPr>
            <a:lvl3pPr lvl="2" algn="l">
              <a:lnSpc>
                <a:spcPct val="100000"/>
              </a:lnSpc>
              <a:spcBef>
                <a:spcPts val="0"/>
              </a:spcBef>
              <a:spcAft>
                <a:spcPts val="0"/>
              </a:spcAft>
              <a:buSzPts val="3700"/>
              <a:buNone/>
              <a:defRPr sz="1350"/>
            </a:lvl3pPr>
            <a:lvl4pPr lvl="3" algn="l">
              <a:lnSpc>
                <a:spcPct val="100000"/>
              </a:lnSpc>
              <a:spcBef>
                <a:spcPts val="0"/>
              </a:spcBef>
              <a:spcAft>
                <a:spcPts val="0"/>
              </a:spcAft>
              <a:buSzPts val="3700"/>
              <a:buNone/>
              <a:defRPr sz="1350"/>
            </a:lvl4pPr>
            <a:lvl5pPr lvl="4" algn="l">
              <a:lnSpc>
                <a:spcPct val="100000"/>
              </a:lnSpc>
              <a:spcBef>
                <a:spcPts val="0"/>
              </a:spcBef>
              <a:spcAft>
                <a:spcPts val="0"/>
              </a:spcAft>
              <a:buSzPts val="3700"/>
              <a:buNone/>
              <a:defRPr sz="1350"/>
            </a:lvl5pPr>
            <a:lvl6pPr lvl="5" algn="l">
              <a:lnSpc>
                <a:spcPct val="100000"/>
              </a:lnSpc>
              <a:spcBef>
                <a:spcPts val="0"/>
              </a:spcBef>
              <a:spcAft>
                <a:spcPts val="0"/>
              </a:spcAft>
              <a:buSzPts val="3700"/>
              <a:buNone/>
              <a:defRPr sz="1350"/>
            </a:lvl6pPr>
            <a:lvl7pPr lvl="6" algn="l">
              <a:lnSpc>
                <a:spcPct val="100000"/>
              </a:lnSpc>
              <a:spcBef>
                <a:spcPts val="0"/>
              </a:spcBef>
              <a:spcAft>
                <a:spcPts val="0"/>
              </a:spcAft>
              <a:buSzPts val="3700"/>
              <a:buNone/>
              <a:defRPr sz="1350"/>
            </a:lvl7pPr>
            <a:lvl8pPr lvl="7" algn="l">
              <a:lnSpc>
                <a:spcPct val="100000"/>
              </a:lnSpc>
              <a:spcBef>
                <a:spcPts val="0"/>
              </a:spcBef>
              <a:spcAft>
                <a:spcPts val="0"/>
              </a:spcAft>
              <a:buSzPts val="3700"/>
              <a:buNone/>
              <a:defRPr sz="1350"/>
            </a:lvl8pPr>
            <a:lvl9pPr lvl="8" algn="l">
              <a:lnSpc>
                <a:spcPct val="100000"/>
              </a:lnSpc>
              <a:spcBef>
                <a:spcPts val="0"/>
              </a:spcBef>
              <a:spcAft>
                <a:spcPts val="0"/>
              </a:spcAft>
              <a:buSzPts val="3700"/>
              <a:buNone/>
              <a:defRPr sz="1350"/>
            </a:lvl9pPr>
          </a:lstStyle>
          <a:p>
            <a:endParaRPr/>
          </a:p>
        </p:txBody>
      </p:sp>
      <p:sp>
        <p:nvSpPr>
          <p:cNvPr id="11" name="Google Shape;11;p3"/>
          <p:cNvSpPr txBox="1">
            <a:spLocks noGrp="1"/>
          </p:cNvSpPr>
          <p:nvPr>
            <p:ph type="body" idx="1"/>
          </p:nvPr>
        </p:nvSpPr>
        <p:spPr>
          <a:xfrm>
            <a:off x="457200" y="1183005"/>
            <a:ext cx="8229600" cy="3394800"/>
          </a:xfrm>
          <a:prstGeom prst="rect">
            <a:avLst/>
          </a:prstGeom>
          <a:noFill/>
          <a:ln>
            <a:noFill/>
          </a:ln>
        </p:spPr>
        <p:txBody>
          <a:bodyPr spcFirstLastPara="1" wrap="square" lIns="0" tIns="0" rIns="0" bIns="0" anchor="t" anchorCtr="0">
            <a:noAutofit/>
          </a:bodyPr>
          <a:lstStyle>
            <a:lvl1pPr marL="342900" marR="0" lvl="0" indent="-171450" algn="l">
              <a:lnSpc>
                <a:spcPct val="115000"/>
              </a:lnSpc>
              <a:spcBef>
                <a:spcPts val="0"/>
              </a:spcBef>
              <a:spcAft>
                <a:spcPts val="0"/>
              </a:spcAft>
              <a:buSzPts val="2400"/>
              <a:buNone/>
              <a:defRPr sz="1350" b="0" i="0" u="none" strike="noStrike" cap="none">
                <a:latin typeface="Calibri"/>
                <a:ea typeface="Calibri"/>
                <a:cs typeface="Calibri"/>
                <a:sym typeface="Calibri"/>
              </a:defRPr>
            </a:lvl1pPr>
            <a:lvl2pPr marL="685800" marR="0" lvl="1" indent="-171450" algn="l">
              <a:lnSpc>
                <a:spcPct val="115000"/>
              </a:lnSpc>
              <a:spcBef>
                <a:spcPts val="1575"/>
              </a:spcBef>
              <a:spcAft>
                <a:spcPts val="0"/>
              </a:spcAft>
              <a:buSzPts val="1900"/>
              <a:buNone/>
              <a:defRPr sz="1350" b="0" i="0" u="none" strike="noStrike" cap="none">
                <a:latin typeface="Calibri"/>
                <a:ea typeface="Calibri"/>
                <a:cs typeface="Calibri"/>
                <a:sym typeface="Calibri"/>
              </a:defRPr>
            </a:lvl2pPr>
            <a:lvl3pPr marL="1028700" marR="0" lvl="2" indent="-171450" algn="l">
              <a:lnSpc>
                <a:spcPct val="115000"/>
              </a:lnSpc>
              <a:spcBef>
                <a:spcPts val="1575"/>
              </a:spcBef>
              <a:spcAft>
                <a:spcPts val="0"/>
              </a:spcAft>
              <a:buSzPts val="1900"/>
              <a:buNone/>
              <a:defRPr sz="1350" b="0" i="0" u="none" strike="noStrike" cap="none">
                <a:latin typeface="Calibri"/>
                <a:ea typeface="Calibri"/>
                <a:cs typeface="Calibri"/>
                <a:sym typeface="Calibri"/>
              </a:defRPr>
            </a:lvl3pPr>
            <a:lvl4pPr marL="1371600" marR="0" lvl="3" indent="-171450" algn="l">
              <a:lnSpc>
                <a:spcPct val="115000"/>
              </a:lnSpc>
              <a:spcBef>
                <a:spcPts val="1575"/>
              </a:spcBef>
              <a:spcAft>
                <a:spcPts val="0"/>
              </a:spcAft>
              <a:buSzPts val="1900"/>
              <a:buNone/>
              <a:defRPr sz="1350" b="0" i="0" u="none" strike="noStrike" cap="none">
                <a:latin typeface="Calibri"/>
                <a:ea typeface="Calibri"/>
                <a:cs typeface="Calibri"/>
                <a:sym typeface="Calibri"/>
              </a:defRPr>
            </a:lvl4pPr>
            <a:lvl5pPr marL="1714500" marR="0" lvl="4" indent="-171450" algn="l">
              <a:lnSpc>
                <a:spcPct val="115000"/>
              </a:lnSpc>
              <a:spcBef>
                <a:spcPts val="1575"/>
              </a:spcBef>
              <a:spcAft>
                <a:spcPts val="0"/>
              </a:spcAft>
              <a:buSzPts val="1900"/>
              <a:buNone/>
              <a:defRPr sz="1350" b="0" i="0" u="none" strike="noStrike" cap="none">
                <a:latin typeface="Calibri"/>
                <a:ea typeface="Calibri"/>
                <a:cs typeface="Calibri"/>
                <a:sym typeface="Calibri"/>
              </a:defRPr>
            </a:lvl5pPr>
            <a:lvl6pPr marL="2057400" marR="0" lvl="5" indent="-171450" algn="l">
              <a:lnSpc>
                <a:spcPct val="115000"/>
              </a:lnSpc>
              <a:spcBef>
                <a:spcPts val="1575"/>
              </a:spcBef>
              <a:spcAft>
                <a:spcPts val="0"/>
              </a:spcAft>
              <a:buSzPts val="1900"/>
              <a:buNone/>
              <a:defRPr sz="1350" b="0" i="0" u="none" strike="noStrike" cap="none">
                <a:latin typeface="Calibri"/>
                <a:ea typeface="Calibri"/>
                <a:cs typeface="Calibri"/>
                <a:sym typeface="Calibri"/>
              </a:defRPr>
            </a:lvl6pPr>
            <a:lvl7pPr marL="2400300" marR="0" lvl="6" indent="-171450" algn="l">
              <a:lnSpc>
                <a:spcPct val="115000"/>
              </a:lnSpc>
              <a:spcBef>
                <a:spcPts val="1575"/>
              </a:spcBef>
              <a:spcAft>
                <a:spcPts val="0"/>
              </a:spcAft>
              <a:buSzPts val="1900"/>
              <a:buNone/>
              <a:defRPr sz="1350" b="0" i="0" u="none" strike="noStrike" cap="none">
                <a:latin typeface="Calibri"/>
                <a:ea typeface="Calibri"/>
                <a:cs typeface="Calibri"/>
                <a:sym typeface="Calibri"/>
              </a:defRPr>
            </a:lvl7pPr>
            <a:lvl8pPr marL="2743200" marR="0" lvl="7" indent="-171450" algn="l">
              <a:lnSpc>
                <a:spcPct val="115000"/>
              </a:lnSpc>
              <a:spcBef>
                <a:spcPts val="1575"/>
              </a:spcBef>
              <a:spcAft>
                <a:spcPts val="0"/>
              </a:spcAft>
              <a:buSzPts val="1900"/>
              <a:buNone/>
              <a:defRPr sz="1350" b="0" i="0" u="none" strike="noStrike" cap="none">
                <a:latin typeface="Calibri"/>
                <a:ea typeface="Calibri"/>
                <a:cs typeface="Calibri"/>
                <a:sym typeface="Calibri"/>
              </a:defRPr>
            </a:lvl8pPr>
            <a:lvl9pPr marL="3086100" marR="0" lvl="8" indent="-171450" algn="l">
              <a:lnSpc>
                <a:spcPct val="115000"/>
              </a:lnSpc>
              <a:spcBef>
                <a:spcPts val="1575"/>
              </a:spcBef>
              <a:spcAft>
                <a:spcPts val="1575"/>
              </a:spcAft>
              <a:buSzPts val="1900"/>
              <a:buNone/>
              <a:defRPr sz="1350" b="0" i="0" u="none" strike="noStrike" cap="none">
                <a:latin typeface="Calibri"/>
                <a:ea typeface="Calibri"/>
                <a:cs typeface="Calibri"/>
                <a:sym typeface="Calibri"/>
              </a:defRPr>
            </a:lvl9pPr>
          </a:lstStyle>
          <a:p>
            <a:endParaRPr/>
          </a:p>
        </p:txBody>
      </p:sp>
      <p:sp>
        <p:nvSpPr>
          <p:cNvPr id="12" name="Google Shape;12;p3"/>
          <p:cNvSpPr txBox="1">
            <a:spLocks noGrp="1"/>
          </p:cNvSpPr>
          <p:nvPr>
            <p:ph type="ftr" idx="11"/>
          </p:nvPr>
        </p:nvSpPr>
        <p:spPr>
          <a:xfrm>
            <a:off x="3108960" y="4783455"/>
            <a:ext cx="2926125" cy="257175"/>
          </a:xfrm>
          <a:prstGeom prst="rect">
            <a:avLst/>
          </a:prstGeom>
          <a:noFill/>
          <a:ln>
            <a:noFill/>
          </a:ln>
        </p:spPr>
        <p:txBody>
          <a:bodyPr spcFirstLastPara="1" wrap="square" lIns="0" tIns="0" rIns="0" bIns="0" anchor="t" anchorCtr="0">
            <a:noAutofit/>
          </a:bodyPr>
          <a:lstStyle>
            <a:lvl1pPr marR="0" lvl="0" algn="ctr" rtl="0">
              <a:lnSpc>
                <a:spcPct val="100000"/>
              </a:lnSpc>
              <a:spcBef>
                <a:spcPts val="0"/>
              </a:spcBef>
              <a:spcAft>
                <a:spcPts val="0"/>
              </a:spcAft>
              <a:buClr>
                <a:srgbClr val="000000"/>
              </a:buClr>
              <a:buSzPts val="1400"/>
              <a:buFont typeface="Arial"/>
              <a:buNone/>
              <a:defRPr sz="135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3" name="Google Shape;13;p3"/>
          <p:cNvSpPr txBox="1">
            <a:spLocks noGrp="1"/>
          </p:cNvSpPr>
          <p:nvPr>
            <p:ph type="dt" idx="10"/>
          </p:nvPr>
        </p:nvSpPr>
        <p:spPr>
          <a:xfrm>
            <a:off x="457200" y="4783455"/>
            <a:ext cx="2103075" cy="257175"/>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000000"/>
              </a:buClr>
              <a:buSzPts val="1400"/>
              <a:buFont typeface="Arial"/>
              <a:buNone/>
              <a:defRPr sz="135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4" name="Google Shape;14;p3"/>
          <p:cNvSpPr txBox="1">
            <a:spLocks noGrp="1"/>
          </p:cNvSpPr>
          <p:nvPr>
            <p:ph type="sldNum" idx="12"/>
          </p:nvPr>
        </p:nvSpPr>
        <p:spPr>
          <a:xfrm>
            <a:off x="6583680" y="4783455"/>
            <a:ext cx="2103075" cy="257175"/>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800"/>
              <a:buFont typeface="Arial"/>
              <a:buNone/>
              <a:defRPr sz="135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35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35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35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35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35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35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35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350" b="0" i="0" u="none" strike="noStrike" cap="none">
                <a:solidFill>
                  <a:srgbClr val="888888"/>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30206588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Statement w/dark background">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7C5EC3F5-808B-184C-A89B-4B25F801B6AC}"/>
              </a:ext>
            </a:extLst>
          </p:cNvPr>
          <p:cNvSpPr>
            <a:spLocks noGrp="1"/>
          </p:cNvSpPr>
          <p:nvPr>
            <p:ph type="body" sz="quarter" idx="21" hasCustomPrompt="1"/>
          </p:nvPr>
        </p:nvSpPr>
        <p:spPr>
          <a:xfrm>
            <a:off x="1371600" y="1407743"/>
            <a:ext cx="6400800" cy="1665071"/>
          </a:xfrm>
          <a:prstGeom prst="rect">
            <a:avLst/>
          </a:prstGeom>
        </p:spPr>
        <p:txBody>
          <a:bodyPr lIns="0" tIns="0" rIns="0" bIns="0" anchor="ctr" anchorCtr="0">
            <a:spAutoFit/>
          </a:bodyPr>
          <a:lstStyle>
            <a:lvl1pPr marL="0" indent="0" algn="ctr">
              <a:buNone/>
              <a:defRPr sz="4000">
                <a:solidFill>
                  <a:schemeClr val="bg1"/>
                </a:solidFill>
              </a:defRPr>
            </a:lvl1pPr>
            <a:lvl2pPr marL="274320" indent="0" algn="ctr">
              <a:buNone/>
              <a:defRPr sz="4000">
                <a:solidFill>
                  <a:srgbClr val="2774AE"/>
                </a:solidFill>
              </a:defRPr>
            </a:lvl2pPr>
            <a:lvl3pPr marL="548640" indent="0" algn="ctr">
              <a:buNone/>
              <a:defRPr sz="4000">
                <a:solidFill>
                  <a:srgbClr val="2774AE"/>
                </a:solidFill>
              </a:defRPr>
            </a:lvl3pPr>
            <a:lvl4pPr marL="822960" indent="0" algn="ctr">
              <a:buNone/>
              <a:defRPr sz="4000">
                <a:solidFill>
                  <a:srgbClr val="2774AE"/>
                </a:solidFill>
              </a:defRPr>
            </a:lvl4pPr>
            <a:lvl5pPr marL="1097280" indent="0" algn="ctr">
              <a:buNone/>
              <a:defRPr sz="4000">
                <a:solidFill>
                  <a:srgbClr val="2774AE"/>
                </a:solidFill>
              </a:defRPr>
            </a:lvl5pPr>
          </a:lstStyle>
          <a:p>
            <a:pPr lvl="0"/>
            <a:r>
              <a:rPr lang="en-US" dirty="0"/>
              <a:t>Lorem ipsum dolor sit </a:t>
            </a:r>
            <a:r>
              <a:rPr lang="en-US" dirty="0" err="1"/>
              <a:t>amet</a:t>
            </a:r>
            <a:r>
              <a:rPr lang="en-US" dirty="0"/>
              <a:t> ex </a:t>
            </a:r>
            <a:r>
              <a:rPr lang="en-US" dirty="0" err="1"/>
              <a:t>eum</a:t>
            </a:r>
            <a:r>
              <a:rPr lang="en-US" dirty="0"/>
              <a:t> </a:t>
            </a:r>
            <a:r>
              <a:rPr lang="en-US" dirty="0" err="1"/>
              <a:t>reque</a:t>
            </a:r>
            <a:r>
              <a:rPr lang="en-US" dirty="0"/>
              <a:t> </a:t>
            </a:r>
            <a:r>
              <a:rPr lang="en-US" dirty="0" err="1"/>
              <a:t>graece</a:t>
            </a:r>
            <a:r>
              <a:rPr lang="en-US" dirty="0"/>
              <a:t> </a:t>
            </a:r>
            <a:r>
              <a:rPr lang="en-US" dirty="0" err="1"/>
              <a:t>nam</a:t>
            </a:r>
            <a:r>
              <a:rPr lang="en-US" dirty="0"/>
              <a:t> </a:t>
            </a:r>
            <a:r>
              <a:rPr lang="en-US" dirty="0" err="1"/>
              <a:t>harum</a:t>
            </a:r>
            <a:r>
              <a:rPr lang="en-US" dirty="0"/>
              <a:t> </a:t>
            </a:r>
            <a:r>
              <a:rPr lang="en-US" dirty="0" err="1"/>
              <a:t>vonsequat</a:t>
            </a:r>
            <a:endParaRPr lang="en-US" dirty="0"/>
          </a:p>
        </p:txBody>
      </p:sp>
    </p:spTree>
    <p:extLst>
      <p:ext uri="{BB962C8B-B14F-4D97-AF65-F5344CB8AC3E}">
        <p14:creationId xmlns:p14="http://schemas.microsoft.com/office/powerpoint/2010/main" val="2898377615"/>
      </p:ext>
    </p:extLst>
  </p:cSld>
  <p:clrMapOvr>
    <a:masterClrMapping/>
  </p:clrMapOvr>
  <p:extLst>
    <p:ext uri="{DCECCB84-F9BA-43D5-87BE-67443E8EF086}">
      <p15:sldGuideLst xmlns:p15="http://schemas.microsoft.com/office/powerpoint/2012/main">
        <p15:guide id="1"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5" name="Background">
            <a:extLst>
              <a:ext uri="{FF2B5EF4-FFF2-40B4-BE49-F238E27FC236}">
                <a16:creationId xmlns:a16="http://schemas.microsoft.com/office/drawing/2014/main" id="{4C1E4286-FD2F-814C-A4E5-B50094C0B6DB}"/>
              </a:ext>
            </a:extLst>
          </p:cNvPr>
          <p:cNvSpPr/>
          <p:nvPr/>
        </p:nvSpPr>
        <p:spPr>
          <a:xfrm>
            <a:off x="0" y="0"/>
            <a:ext cx="9144000" cy="457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endParaRPr lang="en-US" sz="4000" b="0" i="0" dirty="0">
              <a:latin typeface="Helvetica Regular" pitchFamily="2" charset="0"/>
            </a:endParaRPr>
          </a:p>
        </p:txBody>
      </p:sp>
      <p:graphicFrame>
        <p:nvGraphicFramePr>
          <p:cNvPr id="11" name="Table 10" hidden="1">
            <a:extLst>
              <a:ext uri="{FF2B5EF4-FFF2-40B4-BE49-F238E27FC236}">
                <a16:creationId xmlns:a16="http://schemas.microsoft.com/office/drawing/2014/main" id="{A59B268B-FC1E-1745-BAE9-3F02C5965F2C}"/>
              </a:ext>
            </a:extLst>
          </p:cNvPr>
          <p:cNvGraphicFramePr>
            <a:graphicFrameLocks noGrp="1"/>
          </p:cNvGraphicFramePr>
          <p:nvPr>
            <p:extLst>
              <p:ext uri="{D42A27DB-BD31-4B8C-83A1-F6EECF244321}">
                <p14:modId xmlns:p14="http://schemas.microsoft.com/office/powerpoint/2010/main" val="3113960386"/>
              </p:ext>
            </p:extLst>
          </p:nvPr>
        </p:nvGraphicFramePr>
        <p:xfrm>
          <a:off x="640080" y="1783080"/>
          <a:ext cx="7772400" cy="676656"/>
        </p:xfrm>
        <a:graphic>
          <a:graphicData uri="http://schemas.openxmlformats.org/drawingml/2006/table">
            <a:tbl>
              <a:tblPr firstRow="1" bandRow="1">
                <a:tableStyleId>{5C22544A-7EE6-4342-B048-85BDC9FD1C3A}</a:tableStyleId>
              </a:tblPr>
              <a:tblGrid>
                <a:gridCol w="7772400">
                  <a:extLst>
                    <a:ext uri="{9D8B030D-6E8A-4147-A177-3AD203B41FA5}">
                      <a16:colId xmlns:a16="http://schemas.microsoft.com/office/drawing/2014/main" val="4064186770"/>
                    </a:ext>
                  </a:extLst>
                </a:gridCol>
              </a:tblGrid>
              <a:tr h="550949">
                <a:tc>
                  <a:txBody>
                    <a:bodyPr/>
                    <a:lstStyle/>
                    <a:p>
                      <a:pPr>
                        <a:lnSpc>
                          <a:spcPct val="100000"/>
                        </a:lnSpc>
                      </a:pPr>
                      <a:r>
                        <a:rPr lang="en-US" sz="3600" b="1" dirty="0">
                          <a:ln>
                            <a:noFill/>
                          </a:ln>
                          <a:solidFill>
                            <a:srgbClr val="58595B"/>
                          </a:solidFill>
                          <a:latin typeface="Helvetica" pitchFamily="2" charset="0"/>
                          <a:cs typeface="Arial" panose="020B0604020202020204" pitchFamily="34" charset="0"/>
                        </a:rPr>
                        <a:t>Thank You</a:t>
                      </a:r>
                      <a:endParaRPr lang="en-US" sz="3600" dirty="0">
                        <a:ln>
                          <a:noFill/>
                        </a:ln>
                      </a:endParaRPr>
                    </a:p>
                  </a:txBody>
                  <a:tcPr marL="45720" marT="91440" marB="36576">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2774A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7412292"/>
                  </a:ext>
                </a:extLst>
              </a:tr>
            </a:tbl>
          </a:graphicData>
        </a:graphic>
      </p:graphicFrame>
      <p:sp>
        <p:nvSpPr>
          <p:cNvPr id="30" name="Date Placeholder 29">
            <a:extLst>
              <a:ext uri="{FF2B5EF4-FFF2-40B4-BE49-F238E27FC236}">
                <a16:creationId xmlns:a16="http://schemas.microsoft.com/office/drawing/2014/main" id="{1F6F2740-8429-6B4A-A574-66C4F5DDF862}"/>
              </a:ext>
            </a:extLst>
          </p:cNvPr>
          <p:cNvSpPr>
            <a:spLocks noGrp="1"/>
          </p:cNvSpPr>
          <p:nvPr>
            <p:ph type="dt" sz="half" idx="18"/>
          </p:nvPr>
        </p:nvSpPr>
        <p:spPr>
          <a:xfrm>
            <a:off x="7407534" y="4754880"/>
            <a:ext cx="941832" cy="365760"/>
          </a:xfrm>
          <a:prstGeom prst="rect">
            <a:avLst/>
          </a:prstGeom>
        </p:spPr>
        <p:txBody>
          <a:bodyPr/>
          <a:lstStyle/>
          <a:p>
            <a:fld id="{277AD0DB-988E-4E4A-9FF3-E2C69BC94326}" type="datetime4">
              <a:rPr lang="en-US" smtClean="0"/>
              <a:t>July 16, 2026</a:t>
            </a:fld>
            <a:endParaRPr lang="en-US" dirty="0"/>
          </a:p>
        </p:txBody>
      </p:sp>
      <p:sp>
        <p:nvSpPr>
          <p:cNvPr id="31" name="Slide Number Placeholder 30">
            <a:extLst>
              <a:ext uri="{FF2B5EF4-FFF2-40B4-BE49-F238E27FC236}">
                <a16:creationId xmlns:a16="http://schemas.microsoft.com/office/drawing/2014/main" id="{761AA930-3E3D-D743-BA3C-3CC35B2CB369}"/>
              </a:ext>
            </a:extLst>
          </p:cNvPr>
          <p:cNvSpPr>
            <a:spLocks noGrp="1"/>
          </p:cNvSpPr>
          <p:nvPr>
            <p:ph type="sldNum" sz="quarter" idx="19"/>
          </p:nvPr>
        </p:nvSpPr>
        <p:spPr>
          <a:xfrm>
            <a:off x="8686800" y="4754880"/>
            <a:ext cx="457200" cy="365760"/>
          </a:xfrm>
          <a:prstGeom prst="rect">
            <a:avLst/>
          </a:prstGeom>
        </p:spPr>
        <p:txBody>
          <a:bodyPr/>
          <a:lstStyle/>
          <a:p>
            <a:fld id="{B6238B5B-F19C-E947-A0BC-87BD7983F871}" type="slidenum">
              <a:rPr lang="en-US" smtClean="0"/>
              <a:pPr/>
              <a:t>‹#›</a:t>
            </a:fld>
            <a:endParaRPr lang="en-US" dirty="0"/>
          </a:p>
        </p:txBody>
      </p:sp>
      <p:sp>
        <p:nvSpPr>
          <p:cNvPr id="4" name="Text Placeholder 3">
            <a:extLst>
              <a:ext uri="{FF2B5EF4-FFF2-40B4-BE49-F238E27FC236}">
                <a16:creationId xmlns:a16="http://schemas.microsoft.com/office/drawing/2014/main" id="{DF2C5F55-93C0-9344-9E3D-94935F3D2760}"/>
              </a:ext>
            </a:extLst>
          </p:cNvPr>
          <p:cNvSpPr>
            <a:spLocks noGrp="1"/>
          </p:cNvSpPr>
          <p:nvPr>
            <p:ph type="body" sz="quarter" idx="20" hasCustomPrompt="1"/>
          </p:nvPr>
        </p:nvSpPr>
        <p:spPr>
          <a:xfrm>
            <a:off x="640079" y="2651760"/>
            <a:ext cx="7772400" cy="274320"/>
          </a:xfrm>
          <a:prstGeom prst="rect">
            <a:avLst/>
          </a:prstGeom>
        </p:spPr>
        <p:txBody>
          <a:bodyPr>
            <a:spAutoFit/>
          </a:bodyPr>
          <a:lstStyle>
            <a:lvl1pPr marL="0" indent="0">
              <a:buFontTx/>
              <a:buNone/>
              <a:defRPr sz="1600" b="1" i="0" cap="all" baseline="0">
                <a:latin typeface="Helvetica" pitchFamily="2" charset="0"/>
              </a:defRPr>
            </a:lvl1pPr>
            <a:lvl2pPr>
              <a:buFontTx/>
              <a:buNone/>
              <a:defRPr b="1"/>
            </a:lvl2pPr>
            <a:lvl3pPr marL="685800" indent="0">
              <a:buFontTx/>
              <a:buNone/>
              <a:defRPr b="1"/>
            </a:lvl3pPr>
            <a:lvl4pPr marL="1028700" indent="0">
              <a:buFontTx/>
              <a:buNone/>
              <a:defRPr b="1"/>
            </a:lvl4pPr>
            <a:lvl5pPr marL="1371600" indent="0">
              <a:buFontTx/>
              <a:buNone/>
              <a:defRPr b="1"/>
            </a:lvl5pPr>
          </a:lstStyle>
          <a:p>
            <a:pPr lvl="0"/>
            <a:r>
              <a:rPr lang="en-US" dirty="0"/>
              <a:t>ADDITIONAL TEXT GOES HERE </a:t>
            </a:r>
          </a:p>
        </p:txBody>
      </p:sp>
      <p:sp>
        <p:nvSpPr>
          <p:cNvPr id="3" name="TextBox 2">
            <a:extLst>
              <a:ext uri="{FF2B5EF4-FFF2-40B4-BE49-F238E27FC236}">
                <a16:creationId xmlns:a16="http://schemas.microsoft.com/office/drawing/2014/main" id="{5F64B9DE-6557-C54A-BF36-8E798604EA3F}"/>
              </a:ext>
            </a:extLst>
          </p:cNvPr>
          <p:cNvSpPr txBox="1"/>
          <p:nvPr/>
        </p:nvSpPr>
        <p:spPr>
          <a:xfrm>
            <a:off x="640080" y="1874520"/>
            <a:ext cx="7772400" cy="553998"/>
          </a:xfrm>
          <a:prstGeom prst="rect">
            <a:avLst/>
          </a:prstGeom>
          <a:noFill/>
        </p:spPr>
        <p:txBody>
          <a:bodyPr wrap="square" lIns="0" tIns="0" rIns="0" bIns="0" rtlCol="0" anchor="b" anchorCtr="0">
            <a:spAutoFit/>
          </a:bodyPr>
          <a:lstStyle/>
          <a:p>
            <a:r>
              <a:rPr lang="en-US" sz="3600" b="1" i="0" baseline="0" dirty="0">
                <a:solidFill>
                  <a:srgbClr val="58595B"/>
                </a:solidFill>
                <a:latin typeface="Helvetica" pitchFamily="2" charset="0"/>
              </a:rPr>
              <a:t>Section Divider</a:t>
            </a:r>
          </a:p>
        </p:txBody>
      </p:sp>
      <p:sp>
        <p:nvSpPr>
          <p:cNvPr id="7" name="Header rule">
            <a:extLst>
              <a:ext uri="{FF2B5EF4-FFF2-40B4-BE49-F238E27FC236}">
                <a16:creationId xmlns:a16="http://schemas.microsoft.com/office/drawing/2014/main" id="{09B1960F-507A-E84C-8B64-1891B754A975}"/>
              </a:ext>
            </a:extLst>
          </p:cNvPr>
          <p:cNvSpPr/>
          <p:nvPr/>
        </p:nvSpPr>
        <p:spPr>
          <a:xfrm>
            <a:off x="640080" y="2468880"/>
            <a:ext cx="7772400" cy="36576"/>
          </a:xfrm>
          <a:prstGeom prst="rect">
            <a:avLst/>
          </a:prstGeom>
          <a:solidFill>
            <a:srgbClr val="2C75A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endParaRPr lang="en-US" b="0" i="0" dirty="0">
              <a:latin typeface="Helvetica Regular" pitchFamily="2" charset="0"/>
            </a:endParaRPr>
          </a:p>
        </p:txBody>
      </p:sp>
      <p:graphicFrame>
        <p:nvGraphicFramePr>
          <p:cNvPr id="9" name="Table 8" hidden="1">
            <a:extLst>
              <a:ext uri="{FF2B5EF4-FFF2-40B4-BE49-F238E27FC236}">
                <a16:creationId xmlns:a16="http://schemas.microsoft.com/office/drawing/2014/main" id="{D23CA481-98CA-0745-833B-EFD0DBCDDA4E}"/>
              </a:ext>
            </a:extLst>
          </p:cNvPr>
          <p:cNvGraphicFramePr>
            <a:graphicFrameLocks noGrp="1"/>
          </p:cNvGraphicFramePr>
          <p:nvPr>
            <p:extLst>
              <p:ext uri="{D42A27DB-BD31-4B8C-83A1-F6EECF244321}">
                <p14:modId xmlns:p14="http://schemas.microsoft.com/office/powerpoint/2010/main" val="3279498072"/>
              </p:ext>
            </p:extLst>
          </p:nvPr>
        </p:nvGraphicFramePr>
        <p:xfrm>
          <a:off x="640080" y="1783080"/>
          <a:ext cx="7772400" cy="676656"/>
        </p:xfrm>
        <a:graphic>
          <a:graphicData uri="http://schemas.openxmlformats.org/drawingml/2006/table">
            <a:tbl>
              <a:tblPr firstRow="1" bandRow="1">
                <a:tableStyleId>{5C22544A-7EE6-4342-B048-85BDC9FD1C3A}</a:tableStyleId>
              </a:tblPr>
              <a:tblGrid>
                <a:gridCol w="7772400">
                  <a:extLst>
                    <a:ext uri="{9D8B030D-6E8A-4147-A177-3AD203B41FA5}">
                      <a16:colId xmlns:a16="http://schemas.microsoft.com/office/drawing/2014/main" val="4064186770"/>
                    </a:ext>
                  </a:extLst>
                </a:gridCol>
              </a:tblGrid>
              <a:tr h="550949">
                <a:tc>
                  <a:txBody>
                    <a:bodyPr/>
                    <a:lstStyle/>
                    <a:p>
                      <a:pPr>
                        <a:lnSpc>
                          <a:spcPct val="100000"/>
                        </a:lnSpc>
                      </a:pPr>
                      <a:r>
                        <a:rPr lang="en-US" sz="3600" b="1" dirty="0">
                          <a:ln>
                            <a:noFill/>
                          </a:ln>
                          <a:solidFill>
                            <a:srgbClr val="58595B"/>
                          </a:solidFill>
                          <a:latin typeface="Helvetica" pitchFamily="2" charset="0"/>
                          <a:cs typeface="Arial" panose="020B0604020202020204" pitchFamily="34" charset="0"/>
                        </a:rPr>
                        <a:t>Thank You</a:t>
                      </a:r>
                      <a:endParaRPr lang="en-US" sz="3600" dirty="0">
                        <a:ln>
                          <a:noFill/>
                        </a:ln>
                      </a:endParaRPr>
                    </a:p>
                  </a:txBody>
                  <a:tcPr marL="45720" marT="91440" marB="36576">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2774A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7412292"/>
                  </a:ext>
                </a:extLst>
              </a:tr>
            </a:tbl>
          </a:graphicData>
        </a:graphic>
      </p:graphicFrame>
      <p:sp>
        <p:nvSpPr>
          <p:cNvPr id="10" name="TextBox 9">
            <a:extLst>
              <a:ext uri="{FF2B5EF4-FFF2-40B4-BE49-F238E27FC236}">
                <a16:creationId xmlns:a16="http://schemas.microsoft.com/office/drawing/2014/main" id="{4E4989E6-36D9-5E4D-A8F4-C8D9759B609B}"/>
              </a:ext>
            </a:extLst>
          </p:cNvPr>
          <p:cNvSpPr txBox="1"/>
          <p:nvPr/>
        </p:nvSpPr>
        <p:spPr>
          <a:xfrm>
            <a:off x="640080" y="1874520"/>
            <a:ext cx="7772400" cy="553998"/>
          </a:xfrm>
          <a:prstGeom prst="rect">
            <a:avLst/>
          </a:prstGeom>
          <a:noFill/>
        </p:spPr>
        <p:txBody>
          <a:bodyPr wrap="square" lIns="0" tIns="0" rIns="0" bIns="0" rtlCol="0" anchor="b" anchorCtr="0">
            <a:spAutoFit/>
          </a:bodyPr>
          <a:lstStyle/>
          <a:p>
            <a:r>
              <a:rPr lang="en-US" sz="3600" b="1" i="0" baseline="0" dirty="0">
                <a:solidFill>
                  <a:srgbClr val="58595B"/>
                </a:solidFill>
                <a:latin typeface="Helvetica" pitchFamily="2" charset="0"/>
              </a:rPr>
              <a:t>Section Divider</a:t>
            </a:r>
          </a:p>
        </p:txBody>
      </p:sp>
      <p:graphicFrame>
        <p:nvGraphicFramePr>
          <p:cNvPr id="12" name="Table 11" hidden="1">
            <a:extLst>
              <a:ext uri="{FF2B5EF4-FFF2-40B4-BE49-F238E27FC236}">
                <a16:creationId xmlns:a16="http://schemas.microsoft.com/office/drawing/2014/main" id="{EF7DC21F-99F8-4F48-9203-63793CFF7D9C}"/>
              </a:ext>
            </a:extLst>
          </p:cNvPr>
          <p:cNvGraphicFramePr>
            <a:graphicFrameLocks noGrp="1"/>
          </p:cNvGraphicFramePr>
          <p:nvPr>
            <p:extLst>
              <p:ext uri="{D42A27DB-BD31-4B8C-83A1-F6EECF244321}">
                <p14:modId xmlns:p14="http://schemas.microsoft.com/office/powerpoint/2010/main" val="4083986431"/>
              </p:ext>
            </p:extLst>
          </p:nvPr>
        </p:nvGraphicFramePr>
        <p:xfrm>
          <a:off x="640080" y="1783080"/>
          <a:ext cx="7772400" cy="676656"/>
        </p:xfrm>
        <a:graphic>
          <a:graphicData uri="http://schemas.openxmlformats.org/drawingml/2006/table">
            <a:tbl>
              <a:tblPr firstRow="1" bandRow="1">
                <a:tableStyleId>{5C22544A-7EE6-4342-B048-85BDC9FD1C3A}</a:tableStyleId>
              </a:tblPr>
              <a:tblGrid>
                <a:gridCol w="7772400">
                  <a:extLst>
                    <a:ext uri="{9D8B030D-6E8A-4147-A177-3AD203B41FA5}">
                      <a16:colId xmlns:a16="http://schemas.microsoft.com/office/drawing/2014/main" val="4064186770"/>
                    </a:ext>
                  </a:extLst>
                </a:gridCol>
              </a:tblGrid>
              <a:tr h="550949">
                <a:tc>
                  <a:txBody>
                    <a:bodyPr/>
                    <a:lstStyle/>
                    <a:p>
                      <a:pPr>
                        <a:lnSpc>
                          <a:spcPct val="100000"/>
                        </a:lnSpc>
                      </a:pPr>
                      <a:r>
                        <a:rPr lang="en-US" sz="3600" b="1" dirty="0">
                          <a:ln>
                            <a:noFill/>
                          </a:ln>
                          <a:solidFill>
                            <a:srgbClr val="58595B"/>
                          </a:solidFill>
                          <a:latin typeface="Helvetica" pitchFamily="2" charset="0"/>
                          <a:cs typeface="Arial" panose="020B0604020202020204" pitchFamily="34" charset="0"/>
                        </a:rPr>
                        <a:t>Thank You</a:t>
                      </a:r>
                      <a:endParaRPr lang="en-US" sz="3600" dirty="0">
                        <a:ln>
                          <a:noFill/>
                        </a:ln>
                      </a:endParaRPr>
                    </a:p>
                  </a:txBody>
                  <a:tcPr marL="45720" marT="91440" marB="36576">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2774A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7412292"/>
                  </a:ext>
                </a:extLst>
              </a:tr>
            </a:tbl>
          </a:graphicData>
        </a:graphic>
      </p:graphicFrame>
      <p:sp>
        <p:nvSpPr>
          <p:cNvPr id="13" name="TextBox 12">
            <a:extLst>
              <a:ext uri="{FF2B5EF4-FFF2-40B4-BE49-F238E27FC236}">
                <a16:creationId xmlns:a16="http://schemas.microsoft.com/office/drawing/2014/main" id="{39DA3775-34D5-1E49-AF02-9E34A316EF51}"/>
              </a:ext>
            </a:extLst>
          </p:cNvPr>
          <p:cNvSpPr txBox="1"/>
          <p:nvPr/>
        </p:nvSpPr>
        <p:spPr>
          <a:xfrm>
            <a:off x="640080" y="1874520"/>
            <a:ext cx="7772400" cy="553998"/>
          </a:xfrm>
          <a:prstGeom prst="rect">
            <a:avLst/>
          </a:prstGeom>
          <a:noFill/>
        </p:spPr>
        <p:txBody>
          <a:bodyPr wrap="square" lIns="0" tIns="0" rIns="0" bIns="0" rtlCol="0" anchor="b" anchorCtr="0">
            <a:spAutoFit/>
          </a:bodyPr>
          <a:lstStyle/>
          <a:p>
            <a:r>
              <a:rPr lang="en-US" sz="3600" b="1" i="0" baseline="0" dirty="0">
                <a:solidFill>
                  <a:srgbClr val="58595B"/>
                </a:solidFill>
                <a:latin typeface="Helvetica" pitchFamily="2" charset="0"/>
              </a:rPr>
              <a:t>Section Divider</a:t>
            </a:r>
          </a:p>
        </p:txBody>
      </p:sp>
    </p:spTree>
    <p:extLst>
      <p:ext uri="{BB962C8B-B14F-4D97-AF65-F5344CB8AC3E}">
        <p14:creationId xmlns:p14="http://schemas.microsoft.com/office/powerpoint/2010/main" val="2156785673"/>
      </p:ext>
    </p:extLst>
  </p:cSld>
  <p:clrMapOvr>
    <a:masterClrMapping/>
  </p:clrMapOvr>
  <p:extLst>
    <p:ext uri="{DCECCB84-F9BA-43D5-87BE-67443E8EF086}">
      <p15:sldGuideLst xmlns:p15="http://schemas.microsoft.com/office/powerpoint/2012/main">
        <p15:guide id="1"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Header w/copy">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BA3E27AB-E22C-2E4F-A3EA-44DAE3ABD63C}"/>
              </a:ext>
            </a:extLst>
          </p:cNvPr>
          <p:cNvSpPr>
            <a:spLocks noGrp="1"/>
          </p:cNvSpPr>
          <p:nvPr>
            <p:ph type="body" sz="quarter" idx="13" hasCustomPrompt="1"/>
          </p:nvPr>
        </p:nvSpPr>
        <p:spPr>
          <a:xfrm>
            <a:off x="1097280" y="1554480"/>
            <a:ext cx="6858000" cy="582788"/>
          </a:xfrm>
          <a:prstGeom prst="rect">
            <a:avLst/>
          </a:prstGeom>
        </p:spPr>
        <p:txBody>
          <a:bodyPr>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baseline="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 magna </a:t>
            </a:r>
            <a:r>
              <a:rPr lang="en-US" sz="1400" b="0" i="0" kern="1200" dirty="0" err="1">
                <a:solidFill>
                  <a:srgbClr val="58595B"/>
                </a:solidFill>
                <a:effectLst/>
                <a:latin typeface="Helvetica" pitchFamily="2" charset="0"/>
                <a:ea typeface="+mn-ea"/>
                <a:cs typeface="+mn-cs"/>
              </a:rPr>
              <a:t>aliqua</a:t>
            </a:r>
            <a:r>
              <a:rPr lang="en-US" sz="1400" b="0" i="0" kern="1200" dirty="0">
                <a:solidFill>
                  <a:srgbClr val="58595B"/>
                </a:solidFill>
                <a:effectLst/>
                <a:latin typeface="Helvetica" pitchFamily="2" charset="0"/>
                <a:ea typeface="+mn-ea"/>
                <a:cs typeface="+mn-cs"/>
              </a:rPr>
              <a:t>. Ut </a:t>
            </a:r>
            <a:r>
              <a:rPr lang="en-US" sz="1400" b="0" i="0" kern="1200" dirty="0" err="1">
                <a:solidFill>
                  <a:srgbClr val="58595B"/>
                </a:solidFill>
                <a:effectLst/>
                <a:latin typeface="Helvetica" pitchFamily="2" charset="0"/>
                <a:ea typeface="+mn-ea"/>
                <a:cs typeface="+mn-cs"/>
              </a:rPr>
              <a:t>enim</a:t>
            </a:r>
            <a:r>
              <a:rPr lang="en-US" sz="1400" b="0" i="0" kern="1200" dirty="0">
                <a:solidFill>
                  <a:srgbClr val="58595B"/>
                </a:solidFill>
                <a:effectLst/>
                <a:latin typeface="Helvetica" pitchFamily="2" charset="0"/>
                <a:ea typeface="+mn-ea"/>
                <a:cs typeface="+mn-cs"/>
              </a:rPr>
              <a:t> ad minim </a:t>
            </a:r>
            <a:r>
              <a:rPr lang="en-US" sz="1400" b="0" i="0" kern="1200" dirty="0" err="1">
                <a:solidFill>
                  <a:srgbClr val="58595B"/>
                </a:solidFill>
                <a:effectLst/>
                <a:latin typeface="Helvetica" pitchFamily="2" charset="0"/>
                <a:ea typeface="+mn-ea"/>
                <a:cs typeface="+mn-cs"/>
              </a:rPr>
              <a:t>veniam</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quis</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nostrud</a:t>
            </a:r>
            <a:r>
              <a:rPr lang="en-US" sz="1400" b="0" i="0" kern="1200" dirty="0">
                <a:solidFill>
                  <a:srgbClr val="58595B"/>
                </a:solidFill>
                <a:effectLst/>
                <a:latin typeface="Helvetica" pitchFamily="2" charset="0"/>
                <a:ea typeface="+mn-ea"/>
                <a:cs typeface="+mn-cs"/>
              </a:rPr>
              <a:t> exercitation </a:t>
            </a:r>
            <a:r>
              <a:rPr lang="en-US" sz="1400" b="0" i="0" kern="1200" dirty="0" err="1">
                <a:solidFill>
                  <a:srgbClr val="58595B"/>
                </a:solidFill>
                <a:effectLst/>
                <a:latin typeface="Helvetica" pitchFamily="2" charset="0"/>
                <a:ea typeface="+mn-ea"/>
                <a:cs typeface="+mn-cs"/>
              </a:rPr>
              <a:t>ullamco</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laboris</a:t>
            </a:r>
            <a:r>
              <a:rPr lang="en-US" sz="1400" b="0" i="0" kern="1200" dirty="0">
                <a:solidFill>
                  <a:srgbClr val="58595B"/>
                </a:solidFill>
                <a:effectLst/>
                <a:latin typeface="Helvetica" pitchFamily="2" charset="0"/>
                <a:ea typeface="+mn-ea"/>
                <a:cs typeface="+mn-cs"/>
              </a:rPr>
              <a:t> nisi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aliquip</a:t>
            </a:r>
            <a:r>
              <a:rPr lang="en-US" sz="1400" b="0" i="0" kern="1200" dirty="0">
                <a:solidFill>
                  <a:srgbClr val="58595B"/>
                </a:solidFill>
                <a:effectLst/>
                <a:latin typeface="Helvetica" pitchFamily="2" charset="0"/>
                <a:ea typeface="+mn-ea"/>
                <a:cs typeface="+mn-cs"/>
              </a:rPr>
              <a:t> ex </a:t>
            </a:r>
            <a:r>
              <a:rPr lang="en-US" sz="1400" b="0" i="0" kern="1200" dirty="0" err="1">
                <a:solidFill>
                  <a:srgbClr val="58595B"/>
                </a:solidFill>
                <a:effectLst/>
                <a:latin typeface="Helvetica" pitchFamily="2" charset="0"/>
                <a:ea typeface="+mn-ea"/>
                <a:cs typeface="+mn-cs"/>
              </a:rPr>
              <a:t>ead</a:t>
            </a:r>
            <a:r>
              <a:rPr lang="en-US" sz="1400" b="0" i="0" kern="1200" dirty="0">
                <a:solidFill>
                  <a:srgbClr val="58595B"/>
                </a:solidFill>
                <a:effectLst/>
                <a:latin typeface="Helvetica" pitchFamily="2" charset="0"/>
                <a:ea typeface="+mn-ea"/>
                <a:cs typeface="+mn-cs"/>
              </a:rPr>
              <a:t>.</a:t>
            </a:r>
          </a:p>
        </p:txBody>
      </p:sp>
      <p:sp>
        <p:nvSpPr>
          <p:cNvPr id="24" name="Text Placeholder 23">
            <a:extLst>
              <a:ext uri="{FF2B5EF4-FFF2-40B4-BE49-F238E27FC236}">
                <a16:creationId xmlns:a16="http://schemas.microsoft.com/office/drawing/2014/main" id="{B75E8B6C-2945-AB43-B572-F1D51C630C53}"/>
              </a:ext>
            </a:extLst>
          </p:cNvPr>
          <p:cNvSpPr>
            <a:spLocks noGrp="1"/>
          </p:cNvSpPr>
          <p:nvPr>
            <p:ph type="body" sz="quarter" idx="15" hasCustomPrompt="1"/>
          </p:nvPr>
        </p:nvSpPr>
        <p:spPr>
          <a:xfrm>
            <a:off x="1097280" y="1188720"/>
            <a:ext cx="6858000" cy="215444"/>
          </a:xfrm>
          <a:prstGeom prst="rect">
            <a:avLst/>
          </a:prstGeom>
        </p:spPr>
        <p:txBody>
          <a:bodyPr>
            <a:spAutoFit/>
          </a:bodyPr>
          <a:lstStyle>
            <a:lvl1pPr marL="0" indent="0">
              <a:lnSpc>
                <a:spcPct val="100000"/>
              </a:lnSpc>
              <a:buFontTx/>
              <a:buNone/>
              <a:defRPr b="1" i="0" cap="all" baseline="0">
                <a:latin typeface="Helvetica" pitchFamily="2" charset="0"/>
              </a:defRPr>
            </a:lvl1pPr>
          </a:lstStyle>
          <a:p>
            <a:pPr lvl="0"/>
            <a:r>
              <a:rPr lang="en-US" dirty="0"/>
              <a:t>SUBHEAD</a:t>
            </a:r>
          </a:p>
        </p:txBody>
      </p:sp>
      <p:sp>
        <p:nvSpPr>
          <p:cNvPr id="3" name="Title 2">
            <a:extLst>
              <a:ext uri="{FF2B5EF4-FFF2-40B4-BE49-F238E27FC236}">
                <a16:creationId xmlns:a16="http://schemas.microsoft.com/office/drawing/2014/main" id="{8B117F2E-F782-844A-A783-F9F40B77A93D}"/>
              </a:ext>
            </a:extLst>
          </p:cNvPr>
          <p:cNvSpPr>
            <a:spLocks noGrp="1"/>
          </p:cNvSpPr>
          <p:nvPr>
            <p:ph type="title" hasCustomPrompt="1"/>
          </p:nvPr>
        </p:nvSpPr>
        <p:spPr>
          <a:xfrm>
            <a:off x="640077" y="367401"/>
            <a:ext cx="7772400" cy="389979"/>
          </a:xfrm>
        </p:spPr>
        <p:txBody>
          <a:bodyPr anchor="b" anchorCtr="0"/>
          <a:lstStyle/>
          <a:p>
            <a:r>
              <a:rPr lang="en-US" dirty="0"/>
              <a:t>Header w/copy</a:t>
            </a:r>
          </a:p>
        </p:txBody>
      </p:sp>
    </p:spTree>
    <p:extLst>
      <p:ext uri="{BB962C8B-B14F-4D97-AF65-F5344CB8AC3E}">
        <p14:creationId xmlns:p14="http://schemas.microsoft.com/office/powerpoint/2010/main" val="4147832771"/>
      </p:ext>
    </p:extLst>
  </p:cSld>
  <p:clrMapOvr>
    <a:masterClrMapping/>
  </p:clrMapOvr>
  <p:extLst>
    <p:ext uri="{DCECCB84-F9BA-43D5-87BE-67443E8EF086}">
      <p15:sldGuideLst xmlns:p15="http://schemas.microsoft.com/office/powerpoint/2012/main">
        <p15:guide id="1"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Header w/bullets">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BA3E27AB-E22C-2E4F-A3EA-44DAE3ABD63C}"/>
              </a:ext>
            </a:extLst>
          </p:cNvPr>
          <p:cNvSpPr>
            <a:spLocks noGrp="1"/>
          </p:cNvSpPr>
          <p:nvPr>
            <p:ph type="body" sz="quarter" idx="13" hasCustomPrompt="1"/>
          </p:nvPr>
        </p:nvSpPr>
        <p:spPr>
          <a:xfrm>
            <a:off x="1097280" y="1554480"/>
            <a:ext cx="6858000" cy="582788"/>
          </a:xfrm>
          <a:prstGeom prst="rect">
            <a:avLst/>
          </a:prstGeom>
        </p:spPr>
        <p:txBody>
          <a:bodyPr>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baseline="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 magna </a:t>
            </a:r>
            <a:r>
              <a:rPr lang="en-US" sz="1400" b="0" i="0" kern="1200" dirty="0" err="1">
                <a:solidFill>
                  <a:srgbClr val="58595B"/>
                </a:solidFill>
                <a:effectLst/>
                <a:latin typeface="Helvetica" pitchFamily="2" charset="0"/>
                <a:ea typeface="+mn-ea"/>
                <a:cs typeface="+mn-cs"/>
              </a:rPr>
              <a:t>aliqua</a:t>
            </a:r>
            <a:r>
              <a:rPr lang="en-US" sz="1400" b="0" i="0" kern="1200" dirty="0">
                <a:solidFill>
                  <a:srgbClr val="58595B"/>
                </a:solidFill>
                <a:effectLst/>
                <a:latin typeface="Helvetica" pitchFamily="2" charset="0"/>
                <a:ea typeface="+mn-ea"/>
                <a:cs typeface="+mn-cs"/>
              </a:rPr>
              <a:t>. Ut </a:t>
            </a:r>
            <a:r>
              <a:rPr lang="en-US" sz="1400" b="0" i="0" kern="1200" dirty="0" err="1">
                <a:solidFill>
                  <a:srgbClr val="58595B"/>
                </a:solidFill>
                <a:effectLst/>
                <a:latin typeface="Helvetica" pitchFamily="2" charset="0"/>
                <a:ea typeface="+mn-ea"/>
                <a:cs typeface="+mn-cs"/>
              </a:rPr>
              <a:t>enim</a:t>
            </a:r>
            <a:r>
              <a:rPr lang="en-US" sz="1400" b="0" i="0" kern="1200" dirty="0">
                <a:solidFill>
                  <a:srgbClr val="58595B"/>
                </a:solidFill>
                <a:effectLst/>
                <a:latin typeface="Helvetica" pitchFamily="2" charset="0"/>
                <a:ea typeface="+mn-ea"/>
                <a:cs typeface="+mn-cs"/>
              </a:rPr>
              <a:t> ad minim </a:t>
            </a:r>
            <a:r>
              <a:rPr lang="en-US" sz="1400" b="0" i="0" kern="1200" dirty="0" err="1">
                <a:solidFill>
                  <a:srgbClr val="58595B"/>
                </a:solidFill>
                <a:effectLst/>
                <a:latin typeface="Helvetica" pitchFamily="2" charset="0"/>
                <a:ea typeface="+mn-ea"/>
                <a:cs typeface="+mn-cs"/>
              </a:rPr>
              <a:t>veniam</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quis</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nostrud</a:t>
            </a:r>
            <a:r>
              <a:rPr lang="en-US" sz="1400" b="0" i="0" kern="1200" dirty="0">
                <a:solidFill>
                  <a:srgbClr val="58595B"/>
                </a:solidFill>
                <a:effectLst/>
                <a:latin typeface="Helvetica" pitchFamily="2" charset="0"/>
                <a:ea typeface="+mn-ea"/>
                <a:cs typeface="+mn-cs"/>
              </a:rPr>
              <a:t> exercitation </a:t>
            </a:r>
            <a:r>
              <a:rPr lang="en-US" sz="1400" b="0" i="0" kern="1200" dirty="0" err="1">
                <a:solidFill>
                  <a:srgbClr val="58595B"/>
                </a:solidFill>
                <a:effectLst/>
                <a:latin typeface="Helvetica" pitchFamily="2" charset="0"/>
                <a:ea typeface="+mn-ea"/>
                <a:cs typeface="+mn-cs"/>
              </a:rPr>
              <a:t>ullamco</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laboris</a:t>
            </a:r>
            <a:r>
              <a:rPr lang="en-US" sz="1400" b="0" i="0" kern="1200" dirty="0">
                <a:solidFill>
                  <a:srgbClr val="58595B"/>
                </a:solidFill>
                <a:effectLst/>
                <a:latin typeface="Helvetica" pitchFamily="2" charset="0"/>
                <a:ea typeface="+mn-ea"/>
                <a:cs typeface="+mn-cs"/>
              </a:rPr>
              <a:t> nisi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aliquip</a:t>
            </a:r>
            <a:r>
              <a:rPr lang="en-US" sz="1400" b="0" i="0" kern="1200" dirty="0">
                <a:solidFill>
                  <a:srgbClr val="58595B"/>
                </a:solidFill>
                <a:effectLst/>
                <a:latin typeface="Helvetica" pitchFamily="2" charset="0"/>
                <a:ea typeface="+mn-ea"/>
                <a:cs typeface="+mn-cs"/>
              </a:rPr>
              <a:t> ex </a:t>
            </a:r>
            <a:r>
              <a:rPr lang="en-US" sz="1400" b="0" i="0" kern="1200" dirty="0" err="1">
                <a:solidFill>
                  <a:srgbClr val="58595B"/>
                </a:solidFill>
                <a:effectLst/>
                <a:latin typeface="Helvetica" pitchFamily="2" charset="0"/>
                <a:ea typeface="+mn-ea"/>
                <a:cs typeface="+mn-cs"/>
              </a:rPr>
              <a:t>ead</a:t>
            </a:r>
            <a:r>
              <a:rPr lang="en-US" sz="1400" b="0" i="0" kern="1200" dirty="0">
                <a:solidFill>
                  <a:srgbClr val="58595B"/>
                </a:solidFill>
                <a:effectLst/>
                <a:latin typeface="Helvetica" pitchFamily="2" charset="0"/>
                <a:ea typeface="+mn-ea"/>
                <a:cs typeface="+mn-cs"/>
              </a:rPr>
              <a:t>.</a:t>
            </a:r>
          </a:p>
        </p:txBody>
      </p:sp>
      <p:sp>
        <p:nvSpPr>
          <p:cNvPr id="24" name="Text Placeholder 23">
            <a:extLst>
              <a:ext uri="{FF2B5EF4-FFF2-40B4-BE49-F238E27FC236}">
                <a16:creationId xmlns:a16="http://schemas.microsoft.com/office/drawing/2014/main" id="{B75E8B6C-2945-AB43-B572-F1D51C630C53}"/>
              </a:ext>
            </a:extLst>
          </p:cNvPr>
          <p:cNvSpPr>
            <a:spLocks noGrp="1"/>
          </p:cNvSpPr>
          <p:nvPr>
            <p:ph type="body" sz="quarter" idx="15" hasCustomPrompt="1"/>
          </p:nvPr>
        </p:nvSpPr>
        <p:spPr>
          <a:xfrm>
            <a:off x="1097280" y="1188720"/>
            <a:ext cx="6858000" cy="215444"/>
          </a:xfrm>
          <a:prstGeom prst="rect">
            <a:avLst/>
          </a:prstGeom>
        </p:spPr>
        <p:txBody>
          <a:bodyPr>
            <a:spAutoFit/>
          </a:bodyPr>
          <a:lstStyle>
            <a:lvl1pPr marL="0" indent="0">
              <a:lnSpc>
                <a:spcPct val="100000"/>
              </a:lnSpc>
              <a:buFontTx/>
              <a:buNone/>
              <a:defRPr b="1" i="0" cap="all" baseline="0">
                <a:latin typeface="Helvetica" pitchFamily="2" charset="0"/>
              </a:defRPr>
            </a:lvl1pPr>
          </a:lstStyle>
          <a:p>
            <a:pPr lvl="0"/>
            <a:r>
              <a:rPr lang="en-US" dirty="0"/>
              <a:t>SUBHEAD</a:t>
            </a:r>
          </a:p>
        </p:txBody>
      </p:sp>
      <p:sp>
        <p:nvSpPr>
          <p:cNvPr id="4" name="Title 3">
            <a:extLst>
              <a:ext uri="{FF2B5EF4-FFF2-40B4-BE49-F238E27FC236}">
                <a16:creationId xmlns:a16="http://schemas.microsoft.com/office/drawing/2014/main" id="{34576D38-1D07-4944-9AE7-710415891258}"/>
              </a:ext>
            </a:extLst>
          </p:cNvPr>
          <p:cNvSpPr>
            <a:spLocks noGrp="1"/>
          </p:cNvSpPr>
          <p:nvPr>
            <p:ph type="title" hasCustomPrompt="1"/>
          </p:nvPr>
        </p:nvSpPr>
        <p:spPr/>
        <p:txBody>
          <a:bodyPr/>
          <a:lstStyle/>
          <a:p>
            <a:r>
              <a:rPr lang="en-US" dirty="0"/>
              <a:t>Header w/copy and bullets</a:t>
            </a:r>
          </a:p>
        </p:txBody>
      </p:sp>
      <p:sp>
        <p:nvSpPr>
          <p:cNvPr id="5" name="Text Placeholder 4">
            <a:extLst>
              <a:ext uri="{FF2B5EF4-FFF2-40B4-BE49-F238E27FC236}">
                <a16:creationId xmlns:a16="http://schemas.microsoft.com/office/drawing/2014/main" id="{FEB3799F-3DE7-0C45-B34C-091D879B69B2}"/>
              </a:ext>
            </a:extLst>
          </p:cNvPr>
          <p:cNvSpPr>
            <a:spLocks noGrp="1"/>
          </p:cNvSpPr>
          <p:nvPr>
            <p:ph type="body" sz="quarter" idx="21" hasCustomPrompt="1"/>
          </p:nvPr>
        </p:nvSpPr>
        <p:spPr>
          <a:xfrm>
            <a:off x="1097281" y="2286000"/>
            <a:ext cx="6858000" cy="388889"/>
          </a:xfrm>
        </p:spPr>
        <p:txBody>
          <a:bodyPr lIns="365760">
            <a:spAutoFit/>
          </a:bodyPr>
          <a:lstStyle>
            <a:lvl1pPr>
              <a:defRPr/>
            </a:lvl1pPr>
          </a:lstStyle>
          <a:p>
            <a:pPr lvl="0"/>
            <a:r>
              <a:rPr lang="en-US" dirty="0"/>
              <a:t>Most bulleted slides should have no more than 5 bullets with only about 5-6 words per bullet.</a:t>
            </a:r>
          </a:p>
        </p:txBody>
      </p:sp>
    </p:spTree>
    <p:extLst>
      <p:ext uri="{BB962C8B-B14F-4D97-AF65-F5344CB8AC3E}">
        <p14:creationId xmlns:p14="http://schemas.microsoft.com/office/powerpoint/2010/main" val="3105351815"/>
      </p:ext>
    </p:extLst>
  </p:cSld>
  <p:clrMapOvr>
    <a:masterClrMapping/>
  </p:clrMapOvr>
  <p:extLst>
    <p:ext uri="{DCECCB84-F9BA-43D5-87BE-67443E8EF086}">
      <p15:sldGuideLst xmlns:p15="http://schemas.microsoft.com/office/powerpoint/2012/main">
        <p15:guide id="1"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Header w/two columns">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BA3E27AB-E22C-2E4F-A3EA-44DAE3ABD63C}"/>
              </a:ext>
            </a:extLst>
          </p:cNvPr>
          <p:cNvSpPr>
            <a:spLocks noGrp="1"/>
          </p:cNvSpPr>
          <p:nvPr>
            <p:ph type="body" sz="quarter" idx="13" hasCustomPrompt="1"/>
          </p:nvPr>
        </p:nvSpPr>
        <p:spPr>
          <a:xfrm>
            <a:off x="1097280" y="1554480"/>
            <a:ext cx="3383280" cy="1205209"/>
          </a:xfrm>
          <a:prstGeom prst="rect">
            <a:avLst/>
          </a:prstGeom>
        </p:spPr>
        <p:txBody>
          <a:bodyPr>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 magna </a:t>
            </a:r>
            <a:r>
              <a:rPr lang="en-US" sz="1400" b="0" i="0" kern="1200" dirty="0" err="1">
                <a:solidFill>
                  <a:srgbClr val="58595B"/>
                </a:solidFill>
                <a:effectLst/>
                <a:latin typeface="Helvetica" pitchFamily="2" charset="0"/>
                <a:ea typeface="+mn-ea"/>
                <a:cs typeface="+mn-cs"/>
              </a:rPr>
              <a:t>aliqua</a:t>
            </a:r>
            <a:r>
              <a:rPr lang="en-US" sz="1400" b="0" i="0" kern="1200" dirty="0">
                <a:solidFill>
                  <a:srgbClr val="58595B"/>
                </a:solidFill>
                <a:effectLst/>
                <a:latin typeface="Helvetica" pitchFamily="2" charset="0"/>
                <a:ea typeface="+mn-ea"/>
                <a:cs typeface="+mn-cs"/>
              </a:rPr>
              <a:t>. Ut </a:t>
            </a:r>
            <a:r>
              <a:rPr lang="en-US" sz="1400" b="0" i="0" kern="1200" dirty="0" err="1">
                <a:solidFill>
                  <a:srgbClr val="58595B"/>
                </a:solidFill>
                <a:effectLst/>
                <a:latin typeface="Helvetica" pitchFamily="2" charset="0"/>
                <a:ea typeface="+mn-ea"/>
                <a:cs typeface="+mn-cs"/>
              </a:rPr>
              <a:t>enim</a:t>
            </a:r>
            <a:r>
              <a:rPr lang="en-US" sz="1400" b="0" i="0" kern="1200" dirty="0">
                <a:solidFill>
                  <a:srgbClr val="58595B"/>
                </a:solidFill>
                <a:effectLst/>
                <a:latin typeface="Helvetica" pitchFamily="2" charset="0"/>
                <a:ea typeface="+mn-ea"/>
                <a:cs typeface="+mn-cs"/>
              </a:rPr>
              <a:t> ad minim </a:t>
            </a:r>
            <a:r>
              <a:rPr lang="en-US" sz="1400" b="0" i="0" kern="1200" dirty="0" err="1">
                <a:solidFill>
                  <a:srgbClr val="58595B"/>
                </a:solidFill>
                <a:effectLst/>
                <a:latin typeface="Helvetica" pitchFamily="2" charset="0"/>
                <a:ea typeface="+mn-ea"/>
                <a:cs typeface="+mn-cs"/>
              </a:rPr>
              <a:t>veniam</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quis</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nostrud</a:t>
            </a:r>
            <a:r>
              <a:rPr lang="en-US" sz="1400" b="0" i="0" kern="1200" dirty="0">
                <a:solidFill>
                  <a:srgbClr val="58595B"/>
                </a:solidFill>
                <a:effectLst/>
                <a:latin typeface="Helvetica" pitchFamily="2" charset="0"/>
                <a:ea typeface="+mn-ea"/>
                <a:cs typeface="+mn-cs"/>
              </a:rPr>
              <a:t> exercitation </a:t>
            </a:r>
            <a:r>
              <a:rPr lang="en-US" sz="1400" b="0" i="0" kern="1200" dirty="0" err="1">
                <a:solidFill>
                  <a:srgbClr val="58595B"/>
                </a:solidFill>
                <a:effectLst/>
                <a:latin typeface="Helvetica" pitchFamily="2" charset="0"/>
                <a:ea typeface="+mn-ea"/>
                <a:cs typeface="+mn-cs"/>
              </a:rPr>
              <a:t>ullamco</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laboris</a:t>
            </a:r>
            <a:r>
              <a:rPr lang="en-US" sz="1400" b="0" i="0" kern="1200" dirty="0">
                <a:solidFill>
                  <a:srgbClr val="58595B"/>
                </a:solidFill>
                <a:effectLst/>
                <a:latin typeface="Helvetica" pitchFamily="2" charset="0"/>
                <a:ea typeface="+mn-ea"/>
                <a:cs typeface="+mn-cs"/>
              </a:rPr>
              <a:t> nisi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aliquip</a:t>
            </a:r>
            <a:r>
              <a:rPr lang="en-US" sz="1400" b="0" i="0" kern="1200" dirty="0">
                <a:solidFill>
                  <a:srgbClr val="58595B"/>
                </a:solidFill>
                <a:effectLst/>
                <a:latin typeface="Helvetica" pitchFamily="2" charset="0"/>
                <a:ea typeface="+mn-ea"/>
                <a:cs typeface="+mn-cs"/>
              </a:rPr>
              <a:t> ex </a:t>
            </a:r>
            <a:r>
              <a:rPr lang="en-US" sz="1400" b="0" i="0" kern="1200" dirty="0" err="1">
                <a:solidFill>
                  <a:srgbClr val="58595B"/>
                </a:solidFill>
                <a:effectLst/>
                <a:latin typeface="Helvetica" pitchFamily="2" charset="0"/>
                <a:ea typeface="+mn-ea"/>
                <a:cs typeface="+mn-cs"/>
              </a:rPr>
              <a:t>ead</a:t>
            </a:r>
            <a:r>
              <a:rPr lang="en-US" sz="1400" b="0" i="0" kern="1200" dirty="0">
                <a:solidFill>
                  <a:srgbClr val="58595B"/>
                </a:solidFill>
                <a:effectLst/>
                <a:latin typeface="Helvetica" pitchFamily="2" charset="0"/>
                <a:ea typeface="+mn-ea"/>
                <a:cs typeface="+mn-cs"/>
              </a:rPr>
              <a:t>.</a:t>
            </a:r>
          </a:p>
        </p:txBody>
      </p:sp>
      <p:sp>
        <p:nvSpPr>
          <p:cNvPr id="24" name="Text Placeholder 23">
            <a:extLst>
              <a:ext uri="{FF2B5EF4-FFF2-40B4-BE49-F238E27FC236}">
                <a16:creationId xmlns:a16="http://schemas.microsoft.com/office/drawing/2014/main" id="{B75E8B6C-2945-AB43-B572-F1D51C630C53}"/>
              </a:ext>
            </a:extLst>
          </p:cNvPr>
          <p:cNvSpPr>
            <a:spLocks noGrp="1"/>
          </p:cNvSpPr>
          <p:nvPr>
            <p:ph type="body" sz="quarter" idx="15" hasCustomPrompt="1"/>
          </p:nvPr>
        </p:nvSpPr>
        <p:spPr>
          <a:xfrm>
            <a:off x="1097280" y="1188720"/>
            <a:ext cx="3383280" cy="215444"/>
          </a:xfrm>
          <a:prstGeom prst="rect">
            <a:avLst/>
          </a:prstGeom>
        </p:spPr>
        <p:txBody>
          <a:bodyPr>
            <a:spAutoFit/>
          </a:bodyPr>
          <a:lstStyle>
            <a:lvl1pPr marL="0" indent="0">
              <a:lnSpc>
                <a:spcPct val="100000"/>
              </a:lnSpc>
              <a:buFontTx/>
              <a:buNone/>
              <a:defRPr b="1" i="0" cap="all" baseline="0">
                <a:latin typeface="Helvetica" pitchFamily="2" charset="0"/>
              </a:defRPr>
            </a:lvl1pPr>
          </a:lstStyle>
          <a:p>
            <a:pPr lvl="0"/>
            <a:r>
              <a:rPr lang="en-US" dirty="0"/>
              <a:t>Column One Subhead</a:t>
            </a:r>
          </a:p>
        </p:txBody>
      </p:sp>
      <p:sp>
        <p:nvSpPr>
          <p:cNvPr id="9" name="Text Placeholder 19">
            <a:extLst>
              <a:ext uri="{FF2B5EF4-FFF2-40B4-BE49-F238E27FC236}">
                <a16:creationId xmlns:a16="http://schemas.microsoft.com/office/drawing/2014/main" id="{B011BE62-FF06-D74A-B248-36401D84BE10}"/>
              </a:ext>
            </a:extLst>
          </p:cNvPr>
          <p:cNvSpPr>
            <a:spLocks noGrp="1"/>
          </p:cNvSpPr>
          <p:nvPr>
            <p:ph type="body" sz="quarter" idx="20" hasCustomPrompt="1"/>
          </p:nvPr>
        </p:nvSpPr>
        <p:spPr>
          <a:xfrm>
            <a:off x="5029200" y="1554480"/>
            <a:ext cx="3383280" cy="1205209"/>
          </a:xfrm>
          <a:prstGeom prst="rect">
            <a:avLst/>
          </a:prstGeom>
        </p:spPr>
        <p:txBody>
          <a:bodyPr>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 magna </a:t>
            </a:r>
            <a:r>
              <a:rPr lang="en-US" sz="1400" b="0" i="0" kern="1200" dirty="0" err="1">
                <a:solidFill>
                  <a:srgbClr val="58595B"/>
                </a:solidFill>
                <a:effectLst/>
                <a:latin typeface="Helvetica" pitchFamily="2" charset="0"/>
                <a:ea typeface="+mn-ea"/>
                <a:cs typeface="+mn-cs"/>
              </a:rPr>
              <a:t>aliqua</a:t>
            </a:r>
            <a:r>
              <a:rPr lang="en-US" sz="1400" b="0" i="0" kern="1200" dirty="0">
                <a:solidFill>
                  <a:srgbClr val="58595B"/>
                </a:solidFill>
                <a:effectLst/>
                <a:latin typeface="Helvetica" pitchFamily="2" charset="0"/>
                <a:ea typeface="+mn-ea"/>
                <a:cs typeface="+mn-cs"/>
              </a:rPr>
              <a:t>. Ut </a:t>
            </a:r>
            <a:r>
              <a:rPr lang="en-US" sz="1400" b="0" i="0" kern="1200" dirty="0" err="1">
                <a:solidFill>
                  <a:srgbClr val="58595B"/>
                </a:solidFill>
                <a:effectLst/>
                <a:latin typeface="Helvetica" pitchFamily="2" charset="0"/>
                <a:ea typeface="+mn-ea"/>
                <a:cs typeface="+mn-cs"/>
              </a:rPr>
              <a:t>enim</a:t>
            </a:r>
            <a:r>
              <a:rPr lang="en-US" sz="1400" b="0" i="0" kern="1200" dirty="0">
                <a:solidFill>
                  <a:srgbClr val="58595B"/>
                </a:solidFill>
                <a:effectLst/>
                <a:latin typeface="Helvetica" pitchFamily="2" charset="0"/>
                <a:ea typeface="+mn-ea"/>
                <a:cs typeface="+mn-cs"/>
              </a:rPr>
              <a:t> ad minim </a:t>
            </a:r>
            <a:r>
              <a:rPr lang="en-US" sz="1400" b="0" i="0" kern="1200" dirty="0" err="1">
                <a:solidFill>
                  <a:srgbClr val="58595B"/>
                </a:solidFill>
                <a:effectLst/>
                <a:latin typeface="Helvetica" pitchFamily="2" charset="0"/>
                <a:ea typeface="+mn-ea"/>
                <a:cs typeface="+mn-cs"/>
              </a:rPr>
              <a:t>veniam</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quis</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nostrud</a:t>
            </a:r>
            <a:r>
              <a:rPr lang="en-US" sz="1400" b="0" i="0" kern="1200" dirty="0">
                <a:solidFill>
                  <a:srgbClr val="58595B"/>
                </a:solidFill>
                <a:effectLst/>
                <a:latin typeface="Helvetica" pitchFamily="2" charset="0"/>
                <a:ea typeface="+mn-ea"/>
                <a:cs typeface="+mn-cs"/>
              </a:rPr>
              <a:t> exercitation </a:t>
            </a:r>
            <a:r>
              <a:rPr lang="en-US" sz="1400" b="0" i="0" kern="1200" dirty="0" err="1">
                <a:solidFill>
                  <a:srgbClr val="58595B"/>
                </a:solidFill>
                <a:effectLst/>
                <a:latin typeface="Helvetica" pitchFamily="2" charset="0"/>
                <a:ea typeface="+mn-ea"/>
                <a:cs typeface="+mn-cs"/>
              </a:rPr>
              <a:t>ullamco</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laboris</a:t>
            </a:r>
            <a:r>
              <a:rPr lang="en-US" sz="1400" b="0" i="0" kern="1200" dirty="0">
                <a:solidFill>
                  <a:srgbClr val="58595B"/>
                </a:solidFill>
                <a:effectLst/>
                <a:latin typeface="Helvetica" pitchFamily="2" charset="0"/>
                <a:ea typeface="+mn-ea"/>
                <a:cs typeface="+mn-cs"/>
              </a:rPr>
              <a:t> nisi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aliquip</a:t>
            </a:r>
            <a:r>
              <a:rPr lang="en-US" sz="1400" b="0" i="0" kern="1200" dirty="0">
                <a:solidFill>
                  <a:srgbClr val="58595B"/>
                </a:solidFill>
                <a:effectLst/>
                <a:latin typeface="Helvetica" pitchFamily="2" charset="0"/>
                <a:ea typeface="+mn-ea"/>
                <a:cs typeface="+mn-cs"/>
              </a:rPr>
              <a:t> ex </a:t>
            </a:r>
            <a:r>
              <a:rPr lang="en-US" sz="1400" b="0" i="0" kern="1200" dirty="0" err="1">
                <a:solidFill>
                  <a:srgbClr val="58595B"/>
                </a:solidFill>
                <a:effectLst/>
                <a:latin typeface="Helvetica" pitchFamily="2" charset="0"/>
                <a:ea typeface="+mn-ea"/>
                <a:cs typeface="+mn-cs"/>
              </a:rPr>
              <a:t>ead</a:t>
            </a:r>
            <a:r>
              <a:rPr lang="en-US" sz="1400" b="0" i="0" kern="1200" dirty="0">
                <a:solidFill>
                  <a:srgbClr val="58595B"/>
                </a:solidFill>
                <a:effectLst/>
                <a:latin typeface="Helvetica" pitchFamily="2" charset="0"/>
                <a:ea typeface="+mn-ea"/>
                <a:cs typeface="+mn-cs"/>
              </a:rPr>
              <a:t>.</a:t>
            </a:r>
          </a:p>
        </p:txBody>
      </p:sp>
      <p:sp>
        <p:nvSpPr>
          <p:cNvPr id="10" name="Text Placeholder 23">
            <a:extLst>
              <a:ext uri="{FF2B5EF4-FFF2-40B4-BE49-F238E27FC236}">
                <a16:creationId xmlns:a16="http://schemas.microsoft.com/office/drawing/2014/main" id="{EB34CDE8-07FA-F046-AA33-DDF5668DE685}"/>
              </a:ext>
            </a:extLst>
          </p:cNvPr>
          <p:cNvSpPr>
            <a:spLocks noGrp="1"/>
          </p:cNvSpPr>
          <p:nvPr>
            <p:ph type="body" sz="quarter" idx="21" hasCustomPrompt="1"/>
          </p:nvPr>
        </p:nvSpPr>
        <p:spPr>
          <a:xfrm>
            <a:off x="5029200" y="1188720"/>
            <a:ext cx="3383280" cy="215444"/>
          </a:xfrm>
          <a:prstGeom prst="rect">
            <a:avLst/>
          </a:prstGeom>
        </p:spPr>
        <p:txBody>
          <a:bodyPr>
            <a:spAutoFit/>
          </a:bodyPr>
          <a:lstStyle>
            <a:lvl1pPr marL="0" indent="0">
              <a:lnSpc>
                <a:spcPct val="100000"/>
              </a:lnSpc>
              <a:buFontTx/>
              <a:buNone/>
              <a:defRPr b="1" i="0" cap="all" baseline="0">
                <a:latin typeface="Helvetica" pitchFamily="2" charset="0"/>
              </a:defRPr>
            </a:lvl1pPr>
          </a:lstStyle>
          <a:p>
            <a:pPr lvl="0"/>
            <a:r>
              <a:rPr lang="en-US" dirty="0"/>
              <a:t>Column Two Subhead</a:t>
            </a:r>
          </a:p>
        </p:txBody>
      </p:sp>
      <p:sp>
        <p:nvSpPr>
          <p:cNvPr id="2" name="Title 1">
            <a:extLst>
              <a:ext uri="{FF2B5EF4-FFF2-40B4-BE49-F238E27FC236}">
                <a16:creationId xmlns:a16="http://schemas.microsoft.com/office/drawing/2014/main" id="{B3E3FFDB-27DF-174A-9ED2-F20F22E29A5C}"/>
              </a:ext>
            </a:extLst>
          </p:cNvPr>
          <p:cNvSpPr>
            <a:spLocks noGrp="1"/>
          </p:cNvSpPr>
          <p:nvPr>
            <p:ph type="title" hasCustomPrompt="1"/>
          </p:nvPr>
        </p:nvSpPr>
        <p:spPr/>
        <p:txBody>
          <a:bodyPr/>
          <a:lstStyle/>
          <a:p>
            <a:r>
              <a:rPr lang="en-US" dirty="0"/>
              <a:t>Header w/two columns</a:t>
            </a:r>
          </a:p>
        </p:txBody>
      </p:sp>
    </p:spTree>
    <p:extLst>
      <p:ext uri="{BB962C8B-B14F-4D97-AF65-F5344CB8AC3E}">
        <p14:creationId xmlns:p14="http://schemas.microsoft.com/office/powerpoint/2010/main" val="802737949"/>
      </p:ext>
    </p:extLst>
  </p:cSld>
  <p:clrMapOvr>
    <a:masterClrMapping/>
  </p:clrMapOvr>
  <p:extLst>
    <p:ext uri="{DCECCB84-F9BA-43D5-87BE-67443E8EF086}">
      <p15:sldGuideLst xmlns:p15="http://schemas.microsoft.com/office/powerpoint/2012/main">
        <p15:guide id="1" pos="2880">
          <p15:clr>
            <a:srgbClr val="FBAE40"/>
          </p15:clr>
        </p15:guide>
        <p15:guide id="2" pos="309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Header w/tabl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E623E0-A664-AE40-BA0B-DD28927DB98C}"/>
              </a:ext>
            </a:extLst>
          </p:cNvPr>
          <p:cNvSpPr>
            <a:spLocks noGrp="1"/>
          </p:cNvSpPr>
          <p:nvPr>
            <p:ph type="title" hasCustomPrompt="1"/>
          </p:nvPr>
        </p:nvSpPr>
        <p:spPr/>
        <p:txBody>
          <a:bodyPr/>
          <a:lstStyle/>
          <a:p>
            <a:r>
              <a:rPr lang="en-US" dirty="0"/>
              <a:t>Header w/table</a:t>
            </a:r>
          </a:p>
        </p:txBody>
      </p:sp>
      <p:sp>
        <p:nvSpPr>
          <p:cNvPr id="4" name="Table Placeholder 3">
            <a:extLst>
              <a:ext uri="{FF2B5EF4-FFF2-40B4-BE49-F238E27FC236}">
                <a16:creationId xmlns:a16="http://schemas.microsoft.com/office/drawing/2014/main" id="{DC239404-90E7-C24E-AFE4-2269257F0B4F}"/>
              </a:ext>
            </a:extLst>
          </p:cNvPr>
          <p:cNvSpPr>
            <a:spLocks noGrp="1"/>
          </p:cNvSpPr>
          <p:nvPr>
            <p:ph type="tbl" sz="quarter" idx="20"/>
          </p:nvPr>
        </p:nvSpPr>
        <p:spPr>
          <a:xfrm>
            <a:off x="1097280" y="1188720"/>
            <a:ext cx="6400800" cy="3108960"/>
          </a:xfrm>
          <a:prstGeom prst="rect">
            <a:avLst/>
          </a:prstGeom>
          <a:solidFill>
            <a:srgbClr val="DBE7F5"/>
          </a:solidFill>
        </p:spPr>
        <p:txBody>
          <a:bodyPr anchor="t" anchorCtr="1"/>
          <a:lstStyle>
            <a:lvl1pPr marL="0" indent="0" algn="ctr">
              <a:buNone/>
              <a:defRPr>
                <a:solidFill>
                  <a:srgbClr val="898989"/>
                </a:solidFill>
              </a:defRPr>
            </a:lvl1pPr>
          </a:lstStyle>
          <a:p>
            <a:r>
              <a:rPr lang="en-US"/>
              <a:t>Click icon to add table</a:t>
            </a:r>
            <a:endParaRPr lang="en-US" dirty="0"/>
          </a:p>
        </p:txBody>
      </p:sp>
      <p:sp>
        <p:nvSpPr>
          <p:cNvPr id="7" name="Text Placeholder 3">
            <a:extLst>
              <a:ext uri="{FF2B5EF4-FFF2-40B4-BE49-F238E27FC236}">
                <a16:creationId xmlns:a16="http://schemas.microsoft.com/office/drawing/2014/main" id="{333AD3F6-9F07-D947-93D3-62C883A521CD}"/>
              </a:ext>
            </a:extLst>
          </p:cNvPr>
          <p:cNvSpPr>
            <a:spLocks noGrp="1"/>
          </p:cNvSpPr>
          <p:nvPr>
            <p:ph type="body" sz="quarter" idx="12" hasCustomPrompt="1"/>
          </p:nvPr>
        </p:nvSpPr>
        <p:spPr>
          <a:xfrm>
            <a:off x="7739809" y="1188720"/>
            <a:ext cx="946991" cy="1354217"/>
          </a:xfrm>
          <a:prstGeom prst="rect">
            <a:avLst/>
          </a:prstGeom>
        </p:spPr>
        <p:txBody>
          <a:bodyPr wrap="square" lIns="0">
            <a:spAutoFit/>
          </a:bodyPr>
          <a:lstStyle>
            <a:lvl1pPr marL="0" indent="0" algn="l">
              <a:lnSpc>
                <a:spcPct val="100000"/>
              </a:lnSpc>
              <a:buNone/>
              <a:defRPr sz="800" b="0">
                <a:solidFill>
                  <a:srgbClr val="FC28FC"/>
                </a:solidFill>
              </a:defRPr>
            </a:lvl1pPr>
            <a:lvl2pPr marL="342900" indent="0">
              <a:buNone/>
              <a:defRPr>
                <a:solidFill>
                  <a:srgbClr val="FF0000"/>
                </a:solidFill>
              </a:defRPr>
            </a:lvl2pPr>
            <a:lvl3pPr marL="685800" indent="0">
              <a:buNone/>
              <a:defRPr>
                <a:solidFill>
                  <a:srgbClr val="FF0000"/>
                </a:solidFill>
              </a:defRPr>
            </a:lvl3pPr>
            <a:lvl4pPr marL="1028700" indent="0">
              <a:buNone/>
              <a:defRPr>
                <a:solidFill>
                  <a:srgbClr val="FF0000"/>
                </a:solidFill>
              </a:defRPr>
            </a:lvl4pPr>
            <a:lvl5pPr marL="1371600" indent="0">
              <a:buNone/>
              <a:defRPr>
                <a:solidFill>
                  <a:srgbClr val="FF0000"/>
                </a:solidFill>
              </a:defRPr>
            </a:lvl5pPr>
          </a:lstStyle>
          <a:p>
            <a:pPr lvl="0"/>
            <a:r>
              <a:rPr lang="en-US" dirty="0"/>
              <a:t>Input data using the custom table. If you’re not sure you’ll need this table, we recommend HIDING the slide temporarily instead of deleting it. Once deleted, the custom table can be recovered from the master source file. </a:t>
            </a:r>
          </a:p>
        </p:txBody>
      </p:sp>
    </p:spTree>
    <p:extLst>
      <p:ext uri="{BB962C8B-B14F-4D97-AF65-F5344CB8AC3E}">
        <p14:creationId xmlns:p14="http://schemas.microsoft.com/office/powerpoint/2010/main" val="253984225"/>
      </p:ext>
    </p:extLst>
  </p:cSld>
  <p:clrMapOvr>
    <a:masterClrMapping/>
  </p:clrMapOvr>
  <p:extLst>
    <p:ext uri="{DCECCB84-F9BA-43D5-87BE-67443E8EF086}">
      <p15:sldGuideLst xmlns:p15="http://schemas.microsoft.com/office/powerpoint/2012/main">
        <p15:guide id="1"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Header w/one image on Left">
    <p:spTree>
      <p:nvGrpSpPr>
        <p:cNvPr id="1" name=""/>
        <p:cNvGrpSpPr/>
        <p:nvPr/>
      </p:nvGrpSpPr>
      <p:grpSpPr>
        <a:xfrm>
          <a:off x="0" y="0"/>
          <a:ext cx="0" cy="0"/>
          <a:chOff x="0" y="0"/>
          <a:chExt cx="0" cy="0"/>
        </a:xfrm>
      </p:grpSpPr>
      <p:sp>
        <p:nvSpPr>
          <p:cNvPr id="9" name="Text Placeholder 19">
            <a:extLst>
              <a:ext uri="{FF2B5EF4-FFF2-40B4-BE49-F238E27FC236}">
                <a16:creationId xmlns:a16="http://schemas.microsoft.com/office/drawing/2014/main" id="{B011BE62-FF06-D74A-B248-36401D84BE10}"/>
              </a:ext>
            </a:extLst>
          </p:cNvPr>
          <p:cNvSpPr>
            <a:spLocks noGrp="1"/>
          </p:cNvSpPr>
          <p:nvPr>
            <p:ph type="body" sz="quarter" idx="20" hasCustomPrompt="1"/>
          </p:nvPr>
        </p:nvSpPr>
        <p:spPr>
          <a:xfrm>
            <a:off x="4572000" y="1554480"/>
            <a:ext cx="3840478" cy="1205209"/>
          </a:xfrm>
          <a:prstGeom prst="rect">
            <a:avLst/>
          </a:prstGeom>
        </p:spPr>
        <p:txBody>
          <a:bodyPr lIns="36576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baseline="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 magna </a:t>
            </a:r>
            <a:r>
              <a:rPr lang="en-US" sz="1400" b="0" i="0" kern="1200" dirty="0" err="1">
                <a:solidFill>
                  <a:srgbClr val="58595B"/>
                </a:solidFill>
                <a:effectLst/>
                <a:latin typeface="Helvetica" pitchFamily="2" charset="0"/>
                <a:ea typeface="+mn-ea"/>
                <a:cs typeface="+mn-cs"/>
              </a:rPr>
              <a:t>aliqua</a:t>
            </a:r>
            <a:r>
              <a:rPr lang="en-US" sz="1400" b="0" i="0" kern="1200" dirty="0">
                <a:solidFill>
                  <a:srgbClr val="58595B"/>
                </a:solidFill>
                <a:effectLst/>
                <a:latin typeface="Helvetica" pitchFamily="2" charset="0"/>
                <a:ea typeface="+mn-ea"/>
                <a:cs typeface="+mn-cs"/>
              </a:rPr>
              <a:t>. Ut </a:t>
            </a:r>
            <a:r>
              <a:rPr lang="en-US" sz="1400" b="0" i="0" kern="1200" dirty="0" err="1">
                <a:solidFill>
                  <a:srgbClr val="58595B"/>
                </a:solidFill>
                <a:effectLst/>
                <a:latin typeface="Helvetica" pitchFamily="2" charset="0"/>
                <a:ea typeface="+mn-ea"/>
                <a:cs typeface="+mn-cs"/>
              </a:rPr>
              <a:t>enim</a:t>
            </a:r>
            <a:r>
              <a:rPr lang="en-US" sz="1400" b="0" i="0" kern="1200" dirty="0">
                <a:solidFill>
                  <a:srgbClr val="58595B"/>
                </a:solidFill>
                <a:effectLst/>
                <a:latin typeface="Helvetica" pitchFamily="2" charset="0"/>
                <a:ea typeface="+mn-ea"/>
                <a:cs typeface="+mn-cs"/>
              </a:rPr>
              <a:t> ad minim </a:t>
            </a:r>
            <a:r>
              <a:rPr lang="en-US" sz="1400" b="0" i="0" kern="1200" dirty="0" err="1">
                <a:solidFill>
                  <a:srgbClr val="58595B"/>
                </a:solidFill>
                <a:effectLst/>
                <a:latin typeface="Helvetica" pitchFamily="2" charset="0"/>
                <a:ea typeface="+mn-ea"/>
                <a:cs typeface="+mn-cs"/>
              </a:rPr>
              <a:t>veniam</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quis</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nostrud</a:t>
            </a:r>
            <a:r>
              <a:rPr lang="en-US" sz="1400" b="0" i="0" kern="1200" dirty="0">
                <a:solidFill>
                  <a:srgbClr val="58595B"/>
                </a:solidFill>
                <a:effectLst/>
                <a:latin typeface="Helvetica" pitchFamily="2" charset="0"/>
                <a:ea typeface="+mn-ea"/>
                <a:cs typeface="+mn-cs"/>
              </a:rPr>
              <a:t> exercitation </a:t>
            </a:r>
            <a:r>
              <a:rPr lang="en-US" sz="1400" b="0" i="0" kern="1200" dirty="0" err="1">
                <a:solidFill>
                  <a:srgbClr val="58595B"/>
                </a:solidFill>
                <a:effectLst/>
                <a:latin typeface="Helvetica" pitchFamily="2" charset="0"/>
                <a:ea typeface="+mn-ea"/>
                <a:cs typeface="+mn-cs"/>
              </a:rPr>
              <a:t>ullamco</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laboris</a:t>
            </a:r>
            <a:r>
              <a:rPr lang="en-US" sz="1400" b="0" i="0" kern="1200" dirty="0">
                <a:solidFill>
                  <a:srgbClr val="58595B"/>
                </a:solidFill>
                <a:effectLst/>
                <a:latin typeface="Helvetica" pitchFamily="2" charset="0"/>
                <a:ea typeface="+mn-ea"/>
                <a:cs typeface="+mn-cs"/>
              </a:rPr>
              <a:t> nisi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aliquip</a:t>
            </a:r>
            <a:r>
              <a:rPr lang="en-US" sz="1400" b="0" i="0" kern="1200" dirty="0">
                <a:solidFill>
                  <a:srgbClr val="58595B"/>
                </a:solidFill>
                <a:effectLst/>
                <a:latin typeface="Helvetica" pitchFamily="2" charset="0"/>
                <a:ea typeface="+mn-ea"/>
                <a:cs typeface="+mn-cs"/>
              </a:rPr>
              <a:t> ex </a:t>
            </a:r>
            <a:r>
              <a:rPr lang="en-US" sz="1400" b="0" i="0" kern="1200" dirty="0" err="1">
                <a:solidFill>
                  <a:srgbClr val="58595B"/>
                </a:solidFill>
                <a:effectLst/>
                <a:latin typeface="Helvetica" pitchFamily="2" charset="0"/>
                <a:ea typeface="+mn-ea"/>
                <a:cs typeface="+mn-cs"/>
              </a:rPr>
              <a:t>ead</a:t>
            </a:r>
            <a:r>
              <a:rPr lang="en-US" sz="1400" b="0" i="0" kern="1200" dirty="0">
                <a:solidFill>
                  <a:srgbClr val="58595B"/>
                </a:solidFill>
                <a:effectLst/>
                <a:latin typeface="Helvetica" pitchFamily="2" charset="0"/>
                <a:ea typeface="+mn-ea"/>
                <a:cs typeface="+mn-cs"/>
              </a:rPr>
              <a:t>.</a:t>
            </a:r>
          </a:p>
        </p:txBody>
      </p:sp>
      <p:sp>
        <p:nvSpPr>
          <p:cNvPr id="10" name="Text Placeholder 23">
            <a:extLst>
              <a:ext uri="{FF2B5EF4-FFF2-40B4-BE49-F238E27FC236}">
                <a16:creationId xmlns:a16="http://schemas.microsoft.com/office/drawing/2014/main" id="{EB34CDE8-07FA-F046-AA33-DDF5668DE685}"/>
              </a:ext>
            </a:extLst>
          </p:cNvPr>
          <p:cNvSpPr>
            <a:spLocks noGrp="1"/>
          </p:cNvSpPr>
          <p:nvPr>
            <p:ph type="body" sz="quarter" idx="21" hasCustomPrompt="1"/>
          </p:nvPr>
        </p:nvSpPr>
        <p:spPr>
          <a:xfrm>
            <a:off x="4571999" y="1188720"/>
            <a:ext cx="3840479" cy="215444"/>
          </a:xfrm>
          <a:prstGeom prst="rect">
            <a:avLst/>
          </a:prstGeom>
        </p:spPr>
        <p:txBody>
          <a:bodyPr lIns="365760" rIns="0">
            <a:spAutoFit/>
          </a:bodyPr>
          <a:lstStyle>
            <a:lvl1pPr marL="0" indent="0">
              <a:lnSpc>
                <a:spcPct val="100000"/>
              </a:lnSpc>
              <a:buFontTx/>
              <a:buNone/>
              <a:defRPr b="1" i="0" cap="all" baseline="0">
                <a:latin typeface="Helvetica" pitchFamily="2" charset="0"/>
              </a:defRPr>
            </a:lvl1pPr>
          </a:lstStyle>
          <a:p>
            <a:pPr lvl="0"/>
            <a:r>
              <a:rPr lang="en-US" dirty="0"/>
              <a:t>SUBHEAD</a:t>
            </a:r>
          </a:p>
        </p:txBody>
      </p:sp>
      <p:sp>
        <p:nvSpPr>
          <p:cNvPr id="3" name="Picture Placeholder 2">
            <a:extLst>
              <a:ext uri="{FF2B5EF4-FFF2-40B4-BE49-F238E27FC236}">
                <a16:creationId xmlns:a16="http://schemas.microsoft.com/office/drawing/2014/main" id="{3567B317-BBC9-8047-B52F-0FE9612A42BF}"/>
              </a:ext>
            </a:extLst>
          </p:cNvPr>
          <p:cNvSpPr>
            <a:spLocks noGrp="1"/>
          </p:cNvSpPr>
          <p:nvPr>
            <p:ph type="pic" sz="quarter" idx="22"/>
          </p:nvPr>
        </p:nvSpPr>
        <p:spPr>
          <a:xfrm>
            <a:off x="640080" y="1188720"/>
            <a:ext cx="3931920" cy="3291840"/>
          </a:xfrm>
          <a:prstGeom prst="rect">
            <a:avLst/>
          </a:prstGeom>
          <a:solidFill>
            <a:srgbClr val="DBE7F5"/>
          </a:solidFill>
        </p:spPr>
        <p:txBody>
          <a:bodyPr anchor="t" anchorCtr="1"/>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2" name="Title 1">
            <a:extLst>
              <a:ext uri="{FF2B5EF4-FFF2-40B4-BE49-F238E27FC236}">
                <a16:creationId xmlns:a16="http://schemas.microsoft.com/office/drawing/2014/main" id="{E9E129D3-DC40-9145-85FB-07D3D32FEFDC}"/>
              </a:ext>
            </a:extLst>
          </p:cNvPr>
          <p:cNvSpPr>
            <a:spLocks noGrp="1"/>
          </p:cNvSpPr>
          <p:nvPr>
            <p:ph type="title" hasCustomPrompt="1"/>
          </p:nvPr>
        </p:nvSpPr>
        <p:spPr/>
        <p:txBody>
          <a:bodyPr/>
          <a:lstStyle/>
          <a:p>
            <a:r>
              <a:rPr lang="en-US" dirty="0"/>
              <a:t>Header w/one image on left</a:t>
            </a:r>
          </a:p>
        </p:txBody>
      </p:sp>
    </p:spTree>
    <p:extLst>
      <p:ext uri="{BB962C8B-B14F-4D97-AF65-F5344CB8AC3E}">
        <p14:creationId xmlns:p14="http://schemas.microsoft.com/office/powerpoint/2010/main" val="3822431351"/>
      </p:ext>
    </p:extLst>
  </p:cSld>
  <p:clrMapOvr>
    <a:masterClrMapping/>
  </p:clrMapOvr>
  <p:extLst>
    <p:ext uri="{DCECCB84-F9BA-43D5-87BE-67443E8EF086}">
      <p15:sldGuideLst xmlns:p15="http://schemas.microsoft.com/office/powerpoint/2012/main">
        <p15:guide id="1" pos="2880">
          <p15:clr>
            <a:srgbClr val="FBAE40"/>
          </p15:clr>
        </p15:guide>
        <p15:guide id="2"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Header w/one image on Right">
    <p:spTree>
      <p:nvGrpSpPr>
        <p:cNvPr id="1" name=""/>
        <p:cNvGrpSpPr/>
        <p:nvPr/>
      </p:nvGrpSpPr>
      <p:grpSpPr>
        <a:xfrm>
          <a:off x="0" y="0"/>
          <a:ext cx="0" cy="0"/>
          <a:chOff x="0" y="0"/>
          <a:chExt cx="0" cy="0"/>
        </a:xfrm>
      </p:grpSpPr>
      <p:sp>
        <p:nvSpPr>
          <p:cNvPr id="9" name="Text Placeholder 19">
            <a:extLst>
              <a:ext uri="{FF2B5EF4-FFF2-40B4-BE49-F238E27FC236}">
                <a16:creationId xmlns:a16="http://schemas.microsoft.com/office/drawing/2014/main" id="{B011BE62-FF06-D74A-B248-36401D84BE10}"/>
              </a:ext>
            </a:extLst>
          </p:cNvPr>
          <p:cNvSpPr>
            <a:spLocks noGrp="1"/>
          </p:cNvSpPr>
          <p:nvPr>
            <p:ph type="body" sz="quarter" idx="20" hasCustomPrompt="1"/>
          </p:nvPr>
        </p:nvSpPr>
        <p:spPr>
          <a:xfrm>
            <a:off x="640079" y="1554480"/>
            <a:ext cx="3840480" cy="1205209"/>
          </a:xfrm>
          <a:prstGeom prst="rect">
            <a:avLst/>
          </a:prstGeom>
        </p:spPr>
        <p:txBody>
          <a:bodyPr lIns="0" rIns="36576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baseline="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 magna </a:t>
            </a:r>
            <a:r>
              <a:rPr lang="en-US" sz="1400" b="0" i="0" kern="1200" dirty="0" err="1">
                <a:solidFill>
                  <a:srgbClr val="58595B"/>
                </a:solidFill>
                <a:effectLst/>
                <a:latin typeface="Helvetica" pitchFamily="2" charset="0"/>
                <a:ea typeface="+mn-ea"/>
                <a:cs typeface="+mn-cs"/>
              </a:rPr>
              <a:t>aliqua</a:t>
            </a:r>
            <a:r>
              <a:rPr lang="en-US" sz="1400" b="0" i="0" kern="1200" dirty="0">
                <a:solidFill>
                  <a:srgbClr val="58595B"/>
                </a:solidFill>
                <a:effectLst/>
                <a:latin typeface="Helvetica" pitchFamily="2" charset="0"/>
                <a:ea typeface="+mn-ea"/>
                <a:cs typeface="+mn-cs"/>
              </a:rPr>
              <a:t>. Ut </a:t>
            </a:r>
            <a:r>
              <a:rPr lang="en-US" sz="1400" b="0" i="0" kern="1200" dirty="0" err="1">
                <a:solidFill>
                  <a:srgbClr val="58595B"/>
                </a:solidFill>
                <a:effectLst/>
                <a:latin typeface="Helvetica" pitchFamily="2" charset="0"/>
                <a:ea typeface="+mn-ea"/>
                <a:cs typeface="+mn-cs"/>
              </a:rPr>
              <a:t>enim</a:t>
            </a:r>
            <a:r>
              <a:rPr lang="en-US" sz="1400" b="0" i="0" kern="1200" dirty="0">
                <a:solidFill>
                  <a:srgbClr val="58595B"/>
                </a:solidFill>
                <a:effectLst/>
                <a:latin typeface="Helvetica" pitchFamily="2" charset="0"/>
                <a:ea typeface="+mn-ea"/>
                <a:cs typeface="+mn-cs"/>
              </a:rPr>
              <a:t> ad minim </a:t>
            </a:r>
            <a:r>
              <a:rPr lang="en-US" sz="1400" b="0" i="0" kern="1200" dirty="0" err="1">
                <a:solidFill>
                  <a:srgbClr val="58595B"/>
                </a:solidFill>
                <a:effectLst/>
                <a:latin typeface="Helvetica" pitchFamily="2" charset="0"/>
                <a:ea typeface="+mn-ea"/>
                <a:cs typeface="+mn-cs"/>
              </a:rPr>
              <a:t>veniam</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quis</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nostrud</a:t>
            </a:r>
            <a:r>
              <a:rPr lang="en-US" sz="1400" b="0" i="0" kern="1200" dirty="0">
                <a:solidFill>
                  <a:srgbClr val="58595B"/>
                </a:solidFill>
                <a:effectLst/>
                <a:latin typeface="Helvetica" pitchFamily="2" charset="0"/>
                <a:ea typeface="+mn-ea"/>
                <a:cs typeface="+mn-cs"/>
              </a:rPr>
              <a:t> exercitation </a:t>
            </a:r>
            <a:r>
              <a:rPr lang="en-US" sz="1400" b="0" i="0" kern="1200" dirty="0" err="1">
                <a:solidFill>
                  <a:srgbClr val="58595B"/>
                </a:solidFill>
                <a:effectLst/>
                <a:latin typeface="Helvetica" pitchFamily="2" charset="0"/>
                <a:ea typeface="+mn-ea"/>
                <a:cs typeface="+mn-cs"/>
              </a:rPr>
              <a:t>ullamco</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laboris</a:t>
            </a:r>
            <a:r>
              <a:rPr lang="en-US" sz="1400" b="0" i="0" kern="1200" dirty="0">
                <a:solidFill>
                  <a:srgbClr val="58595B"/>
                </a:solidFill>
                <a:effectLst/>
                <a:latin typeface="Helvetica" pitchFamily="2" charset="0"/>
                <a:ea typeface="+mn-ea"/>
                <a:cs typeface="+mn-cs"/>
              </a:rPr>
              <a:t> nisi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aliquip</a:t>
            </a:r>
            <a:r>
              <a:rPr lang="en-US" sz="1400" b="0" i="0" kern="1200" dirty="0">
                <a:solidFill>
                  <a:srgbClr val="58595B"/>
                </a:solidFill>
                <a:effectLst/>
                <a:latin typeface="Helvetica" pitchFamily="2" charset="0"/>
                <a:ea typeface="+mn-ea"/>
                <a:cs typeface="+mn-cs"/>
              </a:rPr>
              <a:t> ex </a:t>
            </a:r>
            <a:r>
              <a:rPr lang="en-US" sz="1400" b="0" i="0" kern="1200" dirty="0" err="1">
                <a:solidFill>
                  <a:srgbClr val="58595B"/>
                </a:solidFill>
                <a:effectLst/>
                <a:latin typeface="Helvetica" pitchFamily="2" charset="0"/>
                <a:ea typeface="+mn-ea"/>
                <a:cs typeface="+mn-cs"/>
              </a:rPr>
              <a:t>ead</a:t>
            </a:r>
            <a:r>
              <a:rPr lang="en-US" sz="1400" b="0" i="0" kern="1200" dirty="0">
                <a:solidFill>
                  <a:srgbClr val="58595B"/>
                </a:solidFill>
                <a:effectLst/>
                <a:latin typeface="Helvetica" pitchFamily="2" charset="0"/>
                <a:ea typeface="+mn-ea"/>
                <a:cs typeface="+mn-cs"/>
              </a:rPr>
              <a:t>.</a:t>
            </a:r>
          </a:p>
        </p:txBody>
      </p:sp>
      <p:sp>
        <p:nvSpPr>
          <p:cNvPr id="10" name="Text Placeholder 23">
            <a:extLst>
              <a:ext uri="{FF2B5EF4-FFF2-40B4-BE49-F238E27FC236}">
                <a16:creationId xmlns:a16="http://schemas.microsoft.com/office/drawing/2014/main" id="{EB34CDE8-07FA-F046-AA33-DDF5668DE685}"/>
              </a:ext>
            </a:extLst>
          </p:cNvPr>
          <p:cNvSpPr>
            <a:spLocks noGrp="1"/>
          </p:cNvSpPr>
          <p:nvPr>
            <p:ph type="body" sz="quarter" idx="21" hasCustomPrompt="1"/>
          </p:nvPr>
        </p:nvSpPr>
        <p:spPr>
          <a:xfrm>
            <a:off x="640080" y="1188720"/>
            <a:ext cx="3840479" cy="219456"/>
          </a:xfrm>
          <a:prstGeom prst="rect">
            <a:avLst/>
          </a:prstGeom>
        </p:spPr>
        <p:txBody>
          <a:bodyPr lIns="0" rIns="365760"/>
          <a:lstStyle>
            <a:lvl1pPr marL="0" indent="0">
              <a:lnSpc>
                <a:spcPct val="100000"/>
              </a:lnSpc>
              <a:buFontTx/>
              <a:buNone/>
              <a:defRPr b="1" i="0" cap="all" baseline="0">
                <a:latin typeface="Helvetica" pitchFamily="2" charset="0"/>
              </a:defRPr>
            </a:lvl1pPr>
          </a:lstStyle>
          <a:p>
            <a:pPr lvl="0"/>
            <a:r>
              <a:rPr lang="en-US" dirty="0"/>
              <a:t>SUBHEAD</a:t>
            </a:r>
          </a:p>
        </p:txBody>
      </p:sp>
      <p:sp>
        <p:nvSpPr>
          <p:cNvPr id="3" name="Picture Placeholder 2">
            <a:extLst>
              <a:ext uri="{FF2B5EF4-FFF2-40B4-BE49-F238E27FC236}">
                <a16:creationId xmlns:a16="http://schemas.microsoft.com/office/drawing/2014/main" id="{3567B317-BBC9-8047-B52F-0FE9612A42BF}"/>
              </a:ext>
            </a:extLst>
          </p:cNvPr>
          <p:cNvSpPr>
            <a:spLocks noGrp="1"/>
          </p:cNvSpPr>
          <p:nvPr>
            <p:ph type="pic" sz="quarter" idx="22"/>
          </p:nvPr>
        </p:nvSpPr>
        <p:spPr>
          <a:xfrm>
            <a:off x="4480559" y="1188720"/>
            <a:ext cx="3931920" cy="3291840"/>
          </a:xfrm>
          <a:prstGeom prst="rect">
            <a:avLst/>
          </a:prstGeom>
          <a:solidFill>
            <a:srgbClr val="DBE7F5"/>
          </a:solidFill>
        </p:spPr>
        <p:txBody>
          <a:bodyPr anchor="t" anchorCtr="1"/>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2" name="Title 1">
            <a:extLst>
              <a:ext uri="{FF2B5EF4-FFF2-40B4-BE49-F238E27FC236}">
                <a16:creationId xmlns:a16="http://schemas.microsoft.com/office/drawing/2014/main" id="{E9E129D3-DC40-9145-85FB-07D3D32FEFDC}"/>
              </a:ext>
            </a:extLst>
          </p:cNvPr>
          <p:cNvSpPr>
            <a:spLocks noGrp="1"/>
          </p:cNvSpPr>
          <p:nvPr>
            <p:ph type="title" hasCustomPrompt="1"/>
          </p:nvPr>
        </p:nvSpPr>
        <p:spPr/>
        <p:txBody>
          <a:bodyPr/>
          <a:lstStyle/>
          <a:p>
            <a:r>
              <a:rPr lang="en-US" dirty="0"/>
              <a:t>Header w/one image on right</a:t>
            </a:r>
          </a:p>
        </p:txBody>
      </p:sp>
    </p:spTree>
    <p:extLst>
      <p:ext uri="{BB962C8B-B14F-4D97-AF65-F5344CB8AC3E}">
        <p14:creationId xmlns:p14="http://schemas.microsoft.com/office/powerpoint/2010/main" val="407242905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Header w/two images">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1DAC8BF1-9424-6B48-95ED-2528BCFCB126}"/>
              </a:ext>
            </a:extLst>
          </p:cNvPr>
          <p:cNvSpPr>
            <a:spLocks noGrp="1"/>
          </p:cNvSpPr>
          <p:nvPr>
            <p:ph type="pic" sz="quarter" idx="23"/>
          </p:nvPr>
        </p:nvSpPr>
        <p:spPr>
          <a:xfrm>
            <a:off x="639952" y="1188720"/>
            <a:ext cx="3749039" cy="2057400"/>
          </a:xfrm>
          <a:prstGeom prst="rect">
            <a:avLst/>
          </a:prstGeom>
          <a:solidFill>
            <a:srgbClr val="DBE7F5"/>
          </a:solidFill>
        </p:spPr>
        <p:txBody>
          <a:bodyPr wrap="none" anchor="t" anchorCtr="1"/>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12" name="Text Placeholder 19">
            <a:extLst>
              <a:ext uri="{FF2B5EF4-FFF2-40B4-BE49-F238E27FC236}">
                <a16:creationId xmlns:a16="http://schemas.microsoft.com/office/drawing/2014/main" id="{1F4621DD-0EC3-7B40-9C5B-544E9945AB7E}"/>
              </a:ext>
            </a:extLst>
          </p:cNvPr>
          <p:cNvSpPr>
            <a:spLocks noGrp="1"/>
          </p:cNvSpPr>
          <p:nvPr>
            <p:ph type="body" sz="quarter" idx="28" hasCustomPrompt="1"/>
          </p:nvPr>
        </p:nvSpPr>
        <p:spPr>
          <a:xfrm>
            <a:off x="640080" y="3291840"/>
            <a:ext cx="3749039" cy="822960"/>
          </a:xfrm>
          <a:prstGeom prst="rect">
            <a:avLst/>
          </a:prstGeom>
        </p:spPr>
        <p:txBody>
          <a:bodyPr lIns="0" tIns="182880" bIns="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baseline="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a:t>
            </a:r>
          </a:p>
        </p:txBody>
      </p:sp>
      <p:sp>
        <p:nvSpPr>
          <p:cNvPr id="2" name="Title 1">
            <a:extLst>
              <a:ext uri="{FF2B5EF4-FFF2-40B4-BE49-F238E27FC236}">
                <a16:creationId xmlns:a16="http://schemas.microsoft.com/office/drawing/2014/main" id="{83A7ADB9-B0E1-624C-B3FB-2E094D93977F}"/>
              </a:ext>
            </a:extLst>
          </p:cNvPr>
          <p:cNvSpPr>
            <a:spLocks noGrp="1"/>
          </p:cNvSpPr>
          <p:nvPr>
            <p:ph type="title" hasCustomPrompt="1"/>
          </p:nvPr>
        </p:nvSpPr>
        <p:spPr/>
        <p:txBody>
          <a:bodyPr/>
          <a:lstStyle/>
          <a:p>
            <a:r>
              <a:rPr lang="en-US" dirty="0"/>
              <a:t>Header w/two images</a:t>
            </a:r>
          </a:p>
        </p:txBody>
      </p:sp>
      <p:sp>
        <p:nvSpPr>
          <p:cNvPr id="13" name="Picture Placeholder 2">
            <a:extLst>
              <a:ext uri="{FF2B5EF4-FFF2-40B4-BE49-F238E27FC236}">
                <a16:creationId xmlns:a16="http://schemas.microsoft.com/office/drawing/2014/main" id="{9C652879-E485-9847-B5DA-F17C66D89A13}"/>
              </a:ext>
            </a:extLst>
          </p:cNvPr>
          <p:cNvSpPr>
            <a:spLocks noGrp="1"/>
          </p:cNvSpPr>
          <p:nvPr>
            <p:ph type="pic" sz="quarter" idx="29"/>
          </p:nvPr>
        </p:nvSpPr>
        <p:spPr>
          <a:xfrm>
            <a:off x="4663440" y="1188720"/>
            <a:ext cx="3749039" cy="2057400"/>
          </a:xfrm>
          <a:prstGeom prst="rect">
            <a:avLst/>
          </a:prstGeom>
          <a:solidFill>
            <a:srgbClr val="DBE7F5"/>
          </a:solidFill>
        </p:spPr>
        <p:txBody>
          <a:bodyPr wrap="none" anchor="t" anchorCtr="1"/>
          <a:lstStyle>
            <a:lvl1pPr marL="0" indent="0" algn="ctr">
              <a:buFontTx/>
              <a:buNone/>
              <a:defRPr b="0" i="0">
                <a:solidFill>
                  <a:srgbClr val="898989"/>
                </a:solidFill>
                <a:latin typeface="Helvetica Regular" pitchFamily="2" charset="0"/>
              </a:defRPr>
            </a:lvl1pPr>
          </a:lstStyle>
          <a:p>
            <a:r>
              <a:rPr lang="en-US"/>
              <a:t>Click icon to add picture</a:t>
            </a:r>
            <a:endParaRPr lang="en-US" dirty="0"/>
          </a:p>
        </p:txBody>
      </p:sp>
      <p:sp>
        <p:nvSpPr>
          <p:cNvPr id="14" name="Text Placeholder 19">
            <a:extLst>
              <a:ext uri="{FF2B5EF4-FFF2-40B4-BE49-F238E27FC236}">
                <a16:creationId xmlns:a16="http://schemas.microsoft.com/office/drawing/2014/main" id="{3075D6A2-6D65-FC47-AC64-35561CC02CFD}"/>
              </a:ext>
            </a:extLst>
          </p:cNvPr>
          <p:cNvSpPr>
            <a:spLocks noGrp="1"/>
          </p:cNvSpPr>
          <p:nvPr>
            <p:ph type="body" sz="quarter" idx="30" hasCustomPrompt="1"/>
          </p:nvPr>
        </p:nvSpPr>
        <p:spPr>
          <a:xfrm>
            <a:off x="4663440" y="3291840"/>
            <a:ext cx="3749039" cy="822960"/>
          </a:xfrm>
          <a:prstGeom prst="rect">
            <a:avLst/>
          </a:prstGeom>
        </p:spPr>
        <p:txBody>
          <a:bodyPr lIns="0" tIns="182880" bIns="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b="0" i="0" baseline="0">
                <a:solidFill>
                  <a:srgbClr val="58595B"/>
                </a:solidFill>
                <a:latin typeface="Helvetica Regular" pitchFamily="2"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sz="1400" b="0" i="0" kern="1200" dirty="0">
                <a:solidFill>
                  <a:srgbClr val="58595B"/>
                </a:solidFill>
                <a:effectLst/>
                <a:latin typeface="Helvetica" pitchFamily="2" charset="0"/>
                <a:ea typeface="+mn-ea"/>
                <a:cs typeface="+mn-cs"/>
              </a:rPr>
              <a:t>Lorem ipsum dolor sit </a:t>
            </a:r>
            <a:r>
              <a:rPr lang="en-US" sz="1400" b="0" i="0" kern="1200" dirty="0" err="1">
                <a:solidFill>
                  <a:srgbClr val="58595B"/>
                </a:solidFill>
                <a:effectLst/>
                <a:latin typeface="Helvetica" pitchFamily="2" charset="0"/>
                <a:ea typeface="+mn-ea"/>
                <a:cs typeface="+mn-cs"/>
              </a:rPr>
              <a:t>amet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consectetur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adipiscing</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elit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sed</a:t>
            </a:r>
            <a:r>
              <a:rPr lang="en-US" sz="1400" b="0" i="0" kern="1200" dirty="0">
                <a:solidFill>
                  <a:srgbClr val="58595B"/>
                </a:solidFill>
                <a:effectLst/>
                <a:latin typeface="Helvetica" pitchFamily="2" charset="0"/>
                <a:ea typeface="+mn-ea"/>
                <a:cs typeface="+mn-cs"/>
              </a:rPr>
              <a:t> do </a:t>
            </a:r>
            <a:r>
              <a:rPr lang="en-US" sz="1400" b="0" i="0" kern="1200" dirty="0" err="1">
                <a:solidFill>
                  <a:srgbClr val="58595B"/>
                </a:solidFill>
                <a:effectLst/>
                <a:latin typeface="Helvetica" pitchFamily="2" charset="0"/>
                <a:ea typeface="+mn-ea"/>
                <a:cs typeface="+mn-cs"/>
              </a:rPr>
              <a:t>eiusmod</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tempor</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incididunt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ut</a:t>
            </a:r>
            <a:r>
              <a:rPr lang="en-US" sz="1400" b="0" i="0" kern="1200" dirty="0">
                <a:solidFill>
                  <a:srgbClr val="58595B"/>
                </a:solidFill>
                <a:effectLst/>
                <a:latin typeface="Helvetica" pitchFamily="2" charset="0"/>
                <a:ea typeface="+mn-ea"/>
                <a:cs typeface="+mn-cs"/>
              </a:rPr>
              <a:t> </a:t>
            </a:r>
            <a:r>
              <a:rPr lang="en-US" sz="1400" b="0" i="0" kern="1200" dirty="0" err="1">
                <a:solidFill>
                  <a:srgbClr val="58595B"/>
                </a:solidFill>
                <a:effectLst/>
                <a:latin typeface="Helvetica" pitchFamily="2" charset="0"/>
                <a:ea typeface="+mn-ea"/>
                <a:cs typeface="+mn-cs"/>
              </a:rPr>
              <a:t>labore</a:t>
            </a:r>
            <a:r>
              <a:rPr lang="en-US" sz="1400" b="0" i="0" kern="1200" dirty="0">
                <a:solidFill>
                  <a:srgbClr val="58595B"/>
                </a:solidFill>
                <a:effectLst/>
                <a:latin typeface="Helvetica" pitchFamily="2" charset="0"/>
                <a:ea typeface="+mn-ea"/>
                <a:cs typeface="+mn-cs"/>
              </a:rPr>
              <a:t> et dolore.</a:t>
            </a:r>
          </a:p>
        </p:txBody>
      </p:sp>
    </p:spTree>
    <p:extLst>
      <p:ext uri="{BB962C8B-B14F-4D97-AF65-F5344CB8AC3E}">
        <p14:creationId xmlns:p14="http://schemas.microsoft.com/office/powerpoint/2010/main" val="1883725414"/>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18.xml"/><Relationship Id="rId4" Type="http://schemas.openxmlformats.org/officeDocument/2006/relationships/image" Target="../media/image5.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4" name="Brand logo">
            <a:extLst>
              <a:ext uri="{FF2B5EF4-FFF2-40B4-BE49-F238E27FC236}">
                <a16:creationId xmlns:a16="http://schemas.microsoft.com/office/drawing/2014/main" id="{B905BEBE-FC81-0D47-9AF4-9E3655228635}"/>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342900" y="4724784"/>
            <a:ext cx="423229" cy="136525"/>
          </a:xfrm>
          <a:prstGeom prst="rect">
            <a:avLst/>
          </a:prstGeom>
        </p:spPr>
      </p:pic>
      <p:sp>
        <p:nvSpPr>
          <p:cNvPr id="17" name="Header rule">
            <a:extLst>
              <a:ext uri="{FF2B5EF4-FFF2-40B4-BE49-F238E27FC236}">
                <a16:creationId xmlns:a16="http://schemas.microsoft.com/office/drawing/2014/main" id="{98E6E0B5-9270-574F-A10E-09DA8982DB02}"/>
              </a:ext>
            </a:extLst>
          </p:cNvPr>
          <p:cNvSpPr/>
          <p:nvPr/>
        </p:nvSpPr>
        <p:spPr>
          <a:xfrm>
            <a:off x="640080" y="821642"/>
            <a:ext cx="7772400" cy="36576"/>
          </a:xfrm>
          <a:prstGeom prst="rect">
            <a:avLst/>
          </a:prstGeom>
          <a:solidFill>
            <a:srgbClr val="2774A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endParaRPr lang="en-US" b="0" i="0" dirty="0">
              <a:latin typeface="Helvetica Regular" pitchFamily="2" charset="0"/>
            </a:endParaRPr>
          </a:p>
        </p:txBody>
      </p:sp>
      <p:sp>
        <p:nvSpPr>
          <p:cNvPr id="22" name="Title Placeholder">
            <a:extLst>
              <a:ext uri="{FF2B5EF4-FFF2-40B4-BE49-F238E27FC236}">
                <a16:creationId xmlns:a16="http://schemas.microsoft.com/office/drawing/2014/main" id="{7143B24C-1C3A-8E4C-BD32-A8A3EF401E90}"/>
              </a:ext>
            </a:extLst>
          </p:cNvPr>
          <p:cNvSpPr>
            <a:spLocks noGrp="1"/>
          </p:cNvSpPr>
          <p:nvPr>
            <p:ph type="title"/>
          </p:nvPr>
        </p:nvSpPr>
        <p:spPr>
          <a:xfrm>
            <a:off x="640079" y="367401"/>
            <a:ext cx="7772400" cy="389979"/>
          </a:xfrm>
          <a:prstGeom prst="rect">
            <a:avLst/>
          </a:prstGeom>
        </p:spPr>
        <p:txBody>
          <a:bodyPr vert="horz" wrap="square" lIns="0" tIns="0" rIns="0" bIns="0" rtlCol="0" anchor="b" anchorCtr="0">
            <a:spAutoFit/>
          </a:bodyPr>
          <a:lstStyle/>
          <a:p>
            <a:r>
              <a:rPr lang="en-US" dirty="0"/>
              <a:t>Click to edit Master title</a:t>
            </a:r>
          </a:p>
        </p:txBody>
      </p:sp>
      <p:sp>
        <p:nvSpPr>
          <p:cNvPr id="4" name="Text Placeholder 3">
            <a:extLst>
              <a:ext uri="{FF2B5EF4-FFF2-40B4-BE49-F238E27FC236}">
                <a16:creationId xmlns:a16="http://schemas.microsoft.com/office/drawing/2014/main" id="{883B9C53-1485-764E-86F1-EF642FC86547}"/>
              </a:ext>
            </a:extLst>
          </p:cNvPr>
          <p:cNvSpPr>
            <a:spLocks noGrp="1"/>
          </p:cNvSpPr>
          <p:nvPr>
            <p:ph type="body" idx="1"/>
          </p:nvPr>
        </p:nvSpPr>
        <p:spPr>
          <a:xfrm>
            <a:off x="1097280" y="1188720"/>
            <a:ext cx="7315199" cy="1175771"/>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77186469"/>
      </p:ext>
    </p:extLst>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 id="2147483824" r:id="rId12"/>
    <p:sldLayoutId id="2147483828" r:id="rId13"/>
    <p:sldLayoutId id="2147483825" r:id="rId14"/>
    <p:sldLayoutId id="2147483826" r:id="rId15"/>
    <p:sldLayoutId id="2147483827" r:id="rId16"/>
    <p:sldLayoutId id="2147483829" r:id="rId17"/>
  </p:sldLayoutIdLst>
  <p:hf hdr="0" ftr="0"/>
  <p:txStyles>
    <p:titleStyle>
      <a:lvl1pPr algn="l" defTabSz="685800" rtl="0" eaLnBrk="1" latinLnBrk="0" hangingPunct="1">
        <a:lnSpc>
          <a:spcPct val="90000"/>
        </a:lnSpc>
        <a:spcBef>
          <a:spcPct val="0"/>
        </a:spcBef>
        <a:buNone/>
        <a:defRPr sz="2800" b="1" i="0" kern="1200" baseline="0">
          <a:solidFill>
            <a:srgbClr val="58595B"/>
          </a:solidFill>
          <a:latin typeface="Helvetica" pitchFamily="2"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00578B"/>
            </a:gs>
            <a:gs pos="100000">
              <a:srgbClr val="2774AE"/>
            </a:gs>
          </a:gsLst>
          <a:lin ang="0" scaled="0"/>
        </a:gradFill>
        <a:effectLst/>
      </p:bgPr>
    </p:bg>
    <p:spTree>
      <p:nvGrpSpPr>
        <p:cNvPr id="1" name=""/>
        <p:cNvGrpSpPr/>
        <p:nvPr/>
      </p:nvGrpSpPr>
      <p:grpSpPr>
        <a:xfrm>
          <a:off x="0" y="0"/>
          <a:ext cx="0" cy="0"/>
          <a:chOff x="0" y="0"/>
          <a:chExt cx="0" cy="0"/>
        </a:xfrm>
      </p:grpSpPr>
      <p:sp useBgFill="1">
        <p:nvSpPr>
          <p:cNvPr id="2" name="Rectangle 1">
            <a:extLst>
              <a:ext uri="{FF2B5EF4-FFF2-40B4-BE49-F238E27FC236}">
                <a16:creationId xmlns:a16="http://schemas.microsoft.com/office/drawing/2014/main" id="{37C7160C-D279-C84E-A714-5CF37C5CC49F}"/>
              </a:ext>
            </a:extLst>
          </p:cNvPr>
          <p:cNvSpPr/>
          <p:nvPr/>
        </p:nvSpPr>
        <p:spPr>
          <a:xfrm>
            <a:off x="0" y="0"/>
            <a:ext cx="9144000" cy="51365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Helvetica Regular" pitchFamily="2" charset="0"/>
            </a:endParaRPr>
          </a:p>
        </p:txBody>
      </p:sp>
      <p:graphicFrame>
        <p:nvGraphicFramePr>
          <p:cNvPr id="15" name="Table 14" hidden="1">
            <a:extLst>
              <a:ext uri="{FF2B5EF4-FFF2-40B4-BE49-F238E27FC236}">
                <a16:creationId xmlns:a16="http://schemas.microsoft.com/office/drawing/2014/main" id="{2684D85E-2681-5C44-AFBC-F0E79677A166}"/>
              </a:ext>
            </a:extLst>
          </p:cNvPr>
          <p:cNvGraphicFramePr>
            <a:graphicFrameLocks noGrp="1"/>
          </p:cNvGraphicFramePr>
          <p:nvPr>
            <p:extLst>
              <p:ext uri="{D42A27DB-BD31-4B8C-83A1-F6EECF244321}">
                <p14:modId xmlns:p14="http://schemas.microsoft.com/office/powerpoint/2010/main" val="1915787603"/>
              </p:ext>
            </p:extLst>
          </p:nvPr>
        </p:nvGraphicFramePr>
        <p:xfrm>
          <a:off x="685800" y="356673"/>
          <a:ext cx="7772400" cy="458139"/>
        </p:xfrm>
        <a:graphic>
          <a:graphicData uri="http://schemas.openxmlformats.org/drawingml/2006/table">
            <a:tbl>
              <a:tblPr firstRow="1" bandRow="1">
                <a:tableStyleId>{5C22544A-7EE6-4342-B048-85BDC9FD1C3A}</a:tableStyleId>
              </a:tblPr>
              <a:tblGrid>
                <a:gridCol w="7772400">
                  <a:extLst>
                    <a:ext uri="{9D8B030D-6E8A-4147-A177-3AD203B41FA5}">
                      <a16:colId xmlns:a16="http://schemas.microsoft.com/office/drawing/2014/main" val="4064186770"/>
                    </a:ext>
                  </a:extLst>
                </a:gridCol>
              </a:tblGrid>
              <a:tr h="458139">
                <a:tc>
                  <a:txBody>
                    <a:bodyPr/>
                    <a:lstStyle/>
                    <a:p>
                      <a:pPr>
                        <a:lnSpc>
                          <a:spcPct val="100000"/>
                        </a:lnSpc>
                      </a:pPr>
                      <a:r>
                        <a:rPr lang="en-US" sz="2800" b="0" i="0" dirty="0">
                          <a:ln>
                            <a:noFill/>
                          </a:ln>
                          <a:solidFill>
                            <a:srgbClr val="58595B"/>
                          </a:solidFill>
                          <a:latin typeface="Helvetica Regular" pitchFamily="2" charset="0"/>
                          <a:cs typeface="Arial" panose="020B0604020202020204" pitchFamily="34" charset="0"/>
                        </a:rPr>
                        <a:t>Preferred Header Size</a:t>
                      </a:r>
                      <a:endParaRPr lang="en-US" sz="2800" b="0" i="0" dirty="0">
                        <a:ln>
                          <a:noFill/>
                        </a:ln>
                        <a:latin typeface="Helvetica Regular" pitchFamily="2" charset="0"/>
                      </a:endParaRPr>
                    </a:p>
                  </a:txBody>
                  <a:tcPr marL="0" marR="0" marT="0" marB="18288">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2774A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7412292"/>
                  </a:ext>
                </a:extLst>
              </a:tr>
            </a:tbl>
          </a:graphicData>
        </a:graphic>
      </p:graphicFrame>
      <p:pic>
        <p:nvPicPr>
          <p:cNvPr id="9" name="brand logo-white">
            <a:extLst>
              <a:ext uri="{FF2B5EF4-FFF2-40B4-BE49-F238E27FC236}">
                <a16:creationId xmlns:a16="http://schemas.microsoft.com/office/drawing/2014/main" id="{51676347-45D6-CD47-AAC8-2B1B358153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42900" y="4727575"/>
            <a:ext cx="423229" cy="136525"/>
          </a:xfrm>
          <a:prstGeom prst="rect">
            <a:avLst/>
          </a:prstGeom>
        </p:spPr>
      </p:pic>
      <p:sp>
        <p:nvSpPr>
          <p:cNvPr id="10" name="Date Placeholder">
            <a:extLst>
              <a:ext uri="{FF2B5EF4-FFF2-40B4-BE49-F238E27FC236}">
                <a16:creationId xmlns:a16="http://schemas.microsoft.com/office/drawing/2014/main" id="{FA478317-E98C-5C4D-8ED4-27BAFC60FBB0}"/>
              </a:ext>
            </a:extLst>
          </p:cNvPr>
          <p:cNvSpPr txBox="1">
            <a:spLocks/>
          </p:cNvSpPr>
          <p:nvPr/>
        </p:nvSpPr>
        <p:spPr>
          <a:xfrm>
            <a:off x="7407534" y="4754880"/>
            <a:ext cx="941832" cy="381643"/>
          </a:xfrm>
          <a:prstGeom prst="rect">
            <a:avLst/>
          </a:prstGeom>
        </p:spPr>
        <p:txBody>
          <a:bodyPr vert="horz" wrap="square" lIns="0" tIns="0" rIns="0" bIns="256032" rtlCol="0" anchor="t" anchorCtr="0">
            <a:spAutoFit/>
          </a:bodyPr>
          <a:lstStyle>
            <a:defPPr>
              <a:defRPr lang="en-US"/>
            </a:defPPr>
            <a:lvl1pPr marL="0" algn="r" defTabSz="685800" rtl="0" eaLnBrk="1" latinLnBrk="0" hangingPunct="1">
              <a:lnSpc>
                <a:spcPct val="100000"/>
              </a:lnSpc>
              <a:defRPr sz="800" b="0" i="0" kern="1200">
                <a:solidFill>
                  <a:srgbClr val="898989"/>
                </a:solidFill>
                <a:latin typeface="Helvetica Regular" pitchFamily="2" charset="0"/>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DB7B64D7-70E9-C546-AE78-4C392EDC5411}" type="datetime4">
              <a:rPr lang="en-US" smtClean="0">
                <a:solidFill>
                  <a:schemeClr val="bg1"/>
                </a:solidFill>
              </a:rPr>
              <a:pPr/>
              <a:t>July 16, 2026</a:t>
            </a:fld>
            <a:endParaRPr lang="en-US" dirty="0">
              <a:solidFill>
                <a:schemeClr val="bg1"/>
              </a:solidFill>
            </a:endParaRPr>
          </a:p>
        </p:txBody>
      </p:sp>
      <p:sp>
        <p:nvSpPr>
          <p:cNvPr id="11" name="Slide Number Placeholder">
            <a:extLst>
              <a:ext uri="{FF2B5EF4-FFF2-40B4-BE49-F238E27FC236}">
                <a16:creationId xmlns:a16="http://schemas.microsoft.com/office/drawing/2014/main" id="{DA79644A-3B18-374D-AEC4-AF294BA47711}"/>
              </a:ext>
            </a:extLst>
          </p:cNvPr>
          <p:cNvSpPr txBox="1">
            <a:spLocks/>
          </p:cNvSpPr>
          <p:nvPr/>
        </p:nvSpPr>
        <p:spPr>
          <a:xfrm>
            <a:off x="8686800" y="4754880"/>
            <a:ext cx="457200" cy="381643"/>
          </a:xfrm>
          <a:prstGeom prst="rect">
            <a:avLst/>
          </a:prstGeom>
        </p:spPr>
        <p:txBody>
          <a:bodyPr vert="horz" wrap="square" lIns="0" tIns="0" rIns="0" bIns="256032" rtlCol="0" anchor="t" anchorCtr="0">
            <a:spAutoFit/>
          </a:bodyPr>
          <a:lstStyle>
            <a:defPPr>
              <a:defRPr lang="en-US"/>
            </a:defPPr>
            <a:lvl1pPr marL="0" algn="l" defTabSz="685800" rtl="0" eaLnBrk="1" latinLnBrk="0" hangingPunct="1">
              <a:lnSpc>
                <a:spcPct val="100000"/>
              </a:lnSpc>
              <a:defRPr sz="800" b="0" i="0" kern="1200">
                <a:solidFill>
                  <a:srgbClr val="898989"/>
                </a:solidFill>
                <a:latin typeface="Helvetica Regular" pitchFamily="2" charset="0"/>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B6238B5B-F19C-E947-A0BC-87BD7983F871}" type="slidenum">
              <a:rPr lang="en-US" smtClean="0">
                <a:solidFill>
                  <a:schemeClr val="bg1"/>
                </a:solidFill>
              </a:rPr>
              <a:pPr/>
              <a:t>‹#›</a:t>
            </a:fld>
            <a:endParaRPr lang="en-US" dirty="0">
              <a:solidFill>
                <a:schemeClr val="bg1"/>
              </a:solidFill>
            </a:endParaRPr>
          </a:p>
        </p:txBody>
      </p:sp>
      <p:sp>
        <p:nvSpPr>
          <p:cNvPr id="12" name="Text Placeholder-left">
            <a:extLst>
              <a:ext uri="{FF2B5EF4-FFF2-40B4-BE49-F238E27FC236}">
                <a16:creationId xmlns:a16="http://schemas.microsoft.com/office/drawing/2014/main" id="{23F08363-883B-8749-9AEA-BC16C3EB8CE3}"/>
              </a:ext>
            </a:extLst>
          </p:cNvPr>
          <p:cNvSpPr txBox="1">
            <a:spLocks/>
          </p:cNvSpPr>
          <p:nvPr/>
        </p:nvSpPr>
        <p:spPr>
          <a:xfrm>
            <a:off x="1097280" y="4773168"/>
            <a:ext cx="2651760" cy="369973"/>
          </a:xfrm>
          <a:prstGeom prst="rect">
            <a:avLst/>
          </a:prstGeom>
        </p:spPr>
        <p:txBody>
          <a:bodyPr wrap="square" lIns="0" tIns="0" rIns="0" bIns="256032">
            <a:spAutoFit/>
          </a:bodyPr>
          <a:lstStyle>
            <a:lvl1pPr marL="0" indent="0" algn="r" defTabSz="685800" rtl="0" eaLnBrk="1" latinLnBrk="0" hangingPunct="1">
              <a:lnSpc>
                <a:spcPct val="90000"/>
              </a:lnSpc>
              <a:spcBef>
                <a:spcPts val="750"/>
              </a:spcBef>
              <a:buFontTx/>
              <a:buNone/>
              <a:defRPr sz="800" kern="1200">
                <a:solidFill>
                  <a:srgbClr val="898989"/>
                </a:solidFill>
                <a:latin typeface="Helvetica" pitchFamily="2" charset="0"/>
                <a:ea typeface="+mn-ea"/>
                <a:cs typeface="+mn-cs"/>
              </a:defRPr>
            </a:lvl1pPr>
            <a:lvl2pPr marL="342900" indent="0" algn="l" defTabSz="685800" rtl="0" eaLnBrk="1" latinLnBrk="0" hangingPunct="1">
              <a:lnSpc>
                <a:spcPct val="100000"/>
              </a:lnSpc>
              <a:spcBef>
                <a:spcPts val="375"/>
              </a:spcBef>
              <a:buFontTx/>
              <a:buNone/>
              <a:defRPr sz="800" kern="1200">
                <a:solidFill>
                  <a:srgbClr val="58595B"/>
                </a:solidFill>
                <a:latin typeface="Helvetica" pitchFamily="2"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800" kern="1200">
                <a:solidFill>
                  <a:srgbClr val="58595B"/>
                </a:solidFill>
                <a:latin typeface="Helvetica" pitchFamily="2"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800" b="1" i="0" kern="1200">
                <a:solidFill>
                  <a:srgbClr val="58595B"/>
                </a:solidFill>
                <a:latin typeface="Helvetica" pitchFamily="2"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800" kern="1200">
                <a:solidFill>
                  <a:srgbClr val="58595B"/>
                </a:solidFill>
                <a:latin typeface="Helvetica"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l"/>
            <a:r>
              <a:rPr lang="en-US" b="0" i="0" dirty="0">
                <a:solidFill>
                  <a:schemeClr val="bg1"/>
                </a:solidFill>
                <a:latin typeface="Helvetica Regular" pitchFamily="2" charset="0"/>
              </a:rPr>
              <a:t>Department Name (edit in Slide Master)</a:t>
            </a:r>
          </a:p>
        </p:txBody>
      </p:sp>
      <p:sp>
        <p:nvSpPr>
          <p:cNvPr id="13" name="Text Placeholder-middle">
            <a:extLst>
              <a:ext uri="{FF2B5EF4-FFF2-40B4-BE49-F238E27FC236}">
                <a16:creationId xmlns:a16="http://schemas.microsoft.com/office/drawing/2014/main" id="{71380050-84F1-D143-BCF2-F067E310EFE8}"/>
              </a:ext>
            </a:extLst>
          </p:cNvPr>
          <p:cNvSpPr txBox="1">
            <a:spLocks/>
          </p:cNvSpPr>
          <p:nvPr/>
        </p:nvSpPr>
        <p:spPr>
          <a:xfrm>
            <a:off x="3840480" y="4773168"/>
            <a:ext cx="3474720" cy="369973"/>
          </a:xfrm>
          <a:prstGeom prst="rect">
            <a:avLst/>
          </a:prstGeom>
        </p:spPr>
        <p:txBody>
          <a:bodyPr wrap="square" lIns="0" tIns="0" rIns="0" bIns="256032">
            <a:spAutoFit/>
          </a:bodyPr>
          <a:lstStyle>
            <a:lvl1pPr marL="0" indent="0" algn="ctr" defTabSz="685800" rtl="0" eaLnBrk="1" latinLnBrk="0" hangingPunct="1">
              <a:lnSpc>
                <a:spcPct val="90000"/>
              </a:lnSpc>
              <a:spcBef>
                <a:spcPts val="750"/>
              </a:spcBef>
              <a:buFontTx/>
              <a:buNone/>
              <a:defRPr sz="800" kern="1200">
                <a:solidFill>
                  <a:srgbClr val="898989"/>
                </a:solidFill>
                <a:latin typeface="Helvetica" pitchFamily="2" charset="0"/>
                <a:ea typeface="+mn-ea"/>
                <a:cs typeface="+mn-cs"/>
              </a:defRPr>
            </a:lvl1pPr>
            <a:lvl2pPr marL="342900" indent="0" algn="l" defTabSz="685800" rtl="0" eaLnBrk="1" latinLnBrk="0" hangingPunct="1">
              <a:lnSpc>
                <a:spcPct val="100000"/>
              </a:lnSpc>
              <a:spcBef>
                <a:spcPts val="375"/>
              </a:spcBef>
              <a:buFontTx/>
              <a:buNone/>
              <a:defRPr sz="800" kern="1200">
                <a:solidFill>
                  <a:srgbClr val="58595B"/>
                </a:solidFill>
                <a:latin typeface="Helvetica" pitchFamily="2"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800" kern="1200">
                <a:solidFill>
                  <a:srgbClr val="58595B"/>
                </a:solidFill>
                <a:latin typeface="Helvetica" pitchFamily="2"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800" b="1" i="0" kern="1200">
                <a:solidFill>
                  <a:srgbClr val="58595B"/>
                </a:solidFill>
                <a:latin typeface="Helvetica" pitchFamily="2"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800" kern="1200">
                <a:solidFill>
                  <a:srgbClr val="58595B"/>
                </a:solidFill>
                <a:latin typeface="Helvetica"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l"/>
            <a:r>
              <a:rPr lang="en-US" b="0" i="0" dirty="0">
                <a:solidFill>
                  <a:schemeClr val="bg1"/>
                </a:solidFill>
                <a:latin typeface="Helvetica Regular" pitchFamily="2" charset="0"/>
              </a:rPr>
              <a:t>Presentation Title (edit in Slide Master)</a:t>
            </a:r>
          </a:p>
        </p:txBody>
      </p:sp>
    </p:spTree>
    <p:extLst>
      <p:ext uri="{BB962C8B-B14F-4D97-AF65-F5344CB8AC3E}">
        <p14:creationId xmlns:p14="http://schemas.microsoft.com/office/powerpoint/2010/main" val="1216462480"/>
      </p:ext>
    </p:extLst>
  </p:cSld>
  <p:clrMap bg1="lt1" tx1="dk1" bg2="lt2" tx2="dk2" accent1="accent1" accent2="accent2" accent3="accent3" accent4="accent4" accent5="accent5" accent6="accent6" hlink="hlink" folHlink="folHlink"/>
  <p:sldLayoutIdLst>
    <p:sldLayoutId id="2147483811" r:id="rId1"/>
  </p:sldLayoutIdLst>
  <p:hf hdr="0" ftr="0"/>
  <p:txStyles>
    <p:titleStyle>
      <a:lvl1pPr algn="l" defTabSz="685800" rtl="0" eaLnBrk="1" latinLnBrk="0" hangingPunct="1">
        <a:lnSpc>
          <a:spcPct val="90000"/>
        </a:lnSpc>
        <a:spcBef>
          <a:spcPct val="0"/>
        </a:spcBef>
        <a:buNone/>
        <a:defRPr sz="2800" b="1" i="0" kern="1200">
          <a:solidFill>
            <a:srgbClr val="58595B"/>
          </a:solidFill>
          <a:latin typeface="Helvetica" pitchFamily="2"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rgbClr val="58595B"/>
          </a:solidFill>
          <a:latin typeface="Helvetica" pitchFamily="2" charset="0"/>
          <a:ea typeface="+mn-ea"/>
          <a:cs typeface="+mn-cs"/>
        </a:defRPr>
      </a:lvl1pPr>
      <a:lvl2pPr marL="342900" indent="0" algn="l" defTabSz="685800" rtl="0" eaLnBrk="1" latinLnBrk="0" hangingPunct="1">
        <a:lnSpc>
          <a:spcPct val="100000"/>
        </a:lnSpc>
        <a:spcBef>
          <a:spcPts val="375"/>
        </a:spcBef>
        <a:buFontTx/>
        <a:buNone/>
        <a:defRPr sz="1400" kern="1200">
          <a:solidFill>
            <a:srgbClr val="58595B"/>
          </a:solidFill>
          <a:latin typeface="Helvetica" pitchFamily="2"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rgbClr val="58595B"/>
          </a:solidFill>
          <a:latin typeface="Helvetica" pitchFamily="2"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b="1" i="0" kern="1200">
          <a:solidFill>
            <a:srgbClr val="58595B"/>
          </a:solidFill>
          <a:latin typeface="Helvetica" pitchFamily="2"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rgbClr val="58595B"/>
          </a:solidFill>
          <a:latin typeface="Helvetica"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prehealth.ucla.edu/wp-content/uploads/2024/10/Pre-Health-Requirements-rev.-10.1.24.pdf" TargetMode="External"/><Relationship Id="rId2" Type="http://schemas.openxmlformats.org/officeDocument/2006/relationships/hyperlink" Target="https://advising.ucla.edu/advising-units/" TargetMode="External"/><Relationship Id="rId1" Type="http://schemas.openxmlformats.org/officeDocument/2006/relationships/slideLayout" Target="../slideLayouts/slideLayout5.xml"/><Relationship Id="rId6" Type="http://schemas.openxmlformats.org/officeDocument/2006/relationships/hyperlink" Target="https://career.ucla.edu/events/" TargetMode="External"/><Relationship Id="rId5" Type="http://schemas.openxmlformats.org/officeDocument/2006/relationships/hyperlink" Target="https://prehealth.ucla.edu/ucla-pre-health-services/" TargetMode="External"/><Relationship Id="rId4" Type="http://schemas.openxmlformats.org/officeDocument/2006/relationships/hyperlink" Target="https://prehealth.ucla.edu/ucla-pre-health-services/#toggle-id-2"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ucla.zoom.us/meeting/register/5AHctt3kSYCJ7L_bryiLxg" TargetMode="External"/><Relationship Id="rId2" Type="http://schemas.openxmlformats.org/officeDocument/2006/relationships/hyperlink" Target="https://ucla.zoom.us/meeting/register/QEnq_9RtR6G2R9PVKeaK0w"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hyperlink" Target="mailto:rkennison@ceils.ucla.edu" TargetMode="External"/><Relationship Id="rId7" Type="http://schemas.openxmlformats.org/officeDocument/2006/relationships/hyperlink" Target="http://www.youtube.com/watch?v=YZxSIzJOYRo" TargetMode="Externa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image" Target="../media/image7.jpg"/><Relationship Id="rId5" Type="http://schemas.openxmlformats.org/officeDocument/2006/relationships/hyperlink" Target="http://www.youtube.com/watch?v=qu8IhXNzZ5k" TargetMode="External"/><Relationship Id="rId4" Type="http://schemas.openxmlformats.org/officeDocument/2006/relationships/hyperlink" Target="mailto:hparker2@g.ucla.edu"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hyperlink" Target="mailto:navila@ibp.ucla.edu"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7EE1D15-EA9A-FA4A-BE1F-2B9CAA596498}"/>
              </a:ext>
            </a:extLst>
          </p:cNvPr>
          <p:cNvSpPr>
            <a:spLocks noGrp="1"/>
          </p:cNvSpPr>
          <p:nvPr>
            <p:ph sz="quarter" idx="22"/>
          </p:nvPr>
        </p:nvSpPr>
        <p:spPr/>
        <p:txBody>
          <a:bodyPr/>
          <a:lstStyle/>
          <a:p>
            <a:endParaRPr lang="en-US"/>
          </a:p>
        </p:txBody>
      </p:sp>
      <p:sp>
        <p:nvSpPr>
          <p:cNvPr id="11" name="Content Placeholder 10">
            <a:extLst>
              <a:ext uri="{FF2B5EF4-FFF2-40B4-BE49-F238E27FC236}">
                <a16:creationId xmlns:a16="http://schemas.microsoft.com/office/drawing/2014/main" id="{5B4A7A6C-6FF2-5644-AE82-53B6FDD0682B}"/>
              </a:ext>
            </a:extLst>
          </p:cNvPr>
          <p:cNvSpPr>
            <a:spLocks noGrp="1"/>
          </p:cNvSpPr>
          <p:nvPr>
            <p:ph sz="quarter" idx="23"/>
          </p:nvPr>
        </p:nvSpPr>
        <p:spPr/>
        <p:txBody>
          <a:bodyPr/>
          <a:lstStyle/>
          <a:p>
            <a:endParaRPr lang="en-US"/>
          </a:p>
        </p:txBody>
      </p:sp>
      <p:sp>
        <p:nvSpPr>
          <p:cNvPr id="10" name="Text Placeholder 9">
            <a:extLst>
              <a:ext uri="{FF2B5EF4-FFF2-40B4-BE49-F238E27FC236}">
                <a16:creationId xmlns:a16="http://schemas.microsoft.com/office/drawing/2014/main" id="{BBEAB19E-9D7C-FF4A-8C05-58A45714A95F}"/>
              </a:ext>
            </a:extLst>
          </p:cNvPr>
          <p:cNvSpPr>
            <a:spLocks noGrp="1"/>
          </p:cNvSpPr>
          <p:nvPr>
            <p:ph type="body" sz="quarter" idx="31"/>
          </p:nvPr>
        </p:nvSpPr>
        <p:spPr>
          <a:xfrm>
            <a:off x="640080" y="2222482"/>
            <a:ext cx="7772400" cy="443198"/>
          </a:xfrm>
        </p:spPr>
        <p:txBody>
          <a:bodyPr/>
          <a:lstStyle/>
          <a:p>
            <a:pPr algn="ctr"/>
            <a:r>
              <a:rPr lang="en-US" sz="3200" dirty="0">
                <a:solidFill>
                  <a:schemeClr val="tx1">
                    <a:lumMod val="50000"/>
                  </a:schemeClr>
                </a:solidFill>
              </a:rPr>
              <a:t>Physiological Science (</a:t>
            </a:r>
            <a:r>
              <a:rPr lang="en-US" sz="3200" dirty="0" err="1">
                <a:solidFill>
                  <a:schemeClr val="tx1">
                    <a:lumMod val="50000"/>
                  </a:schemeClr>
                </a:solidFill>
              </a:rPr>
              <a:t>Phy</a:t>
            </a:r>
            <a:r>
              <a:rPr lang="en-US" sz="3200" dirty="0">
                <a:solidFill>
                  <a:schemeClr val="tx1">
                    <a:lumMod val="50000"/>
                  </a:schemeClr>
                </a:solidFill>
              </a:rPr>
              <a:t> Sci) Major</a:t>
            </a:r>
          </a:p>
        </p:txBody>
      </p:sp>
      <p:pic>
        <p:nvPicPr>
          <p:cNvPr id="18" name="Picture Placeholder 17">
            <a:extLst>
              <a:ext uri="{FF2B5EF4-FFF2-40B4-BE49-F238E27FC236}">
                <a16:creationId xmlns:a16="http://schemas.microsoft.com/office/drawing/2014/main" id="{5A34E1F3-D3ED-4017-9008-235CD4872FEE}"/>
              </a:ext>
            </a:extLst>
          </p:cNvPr>
          <p:cNvPicPr>
            <a:picLocks noGrp="1" noChangeAspect="1"/>
          </p:cNvPicPr>
          <p:nvPr>
            <p:ph type="pic" sz="quarter" idx="24"/>
          </p:nvPr>
        </p:nvPicPr>
        <p:blipFill>
          <a:blip r:embed="rId2"/>
          <a:stretch>
            <a:fillRect/>
          </a:stretch>
        </p:blipFill>
        <p:spPr>
          <a:xfrm>
            <a:off x="638697" y="407666"/>
            <a:ext cx="3931920" cy="1352931"/>
          </a:xfrm>
        </p:spPr>
      </p:pic>
    </p:spTree>
    <p:extLst>
      <p:ext uri="{BB962C8B-B14F-4D97-AF65-F5344CB8AC3E}">
        <p14:creationId xmlns:p14="http://schemas.microsoft.com/office/powerpoint/2010/main" val="922789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A Note on Upper Division Units</a:t>
            </a:r>
          </a:p>
        </p:txBody>
      </p:sp>
      <p:sp>
        <p:nvSpPr>
          <p:cNvPr id="10" name="Text Placeholder 1">
            <a:extLst>
              <a:ext uri="{FF2B5EF4-FFF2-40B4-BE49-F238E27FC236}">
                <a16:creationId xmlns:a16="http://schemas.microsoft.com/office/drawing/2014/main" id="{AEA694F4-61E3-49A8-A5B0-2695EE857490}"/>
              </a:ext>
            </a:extLst>
          </p:cNvPr>
          <p:cNvSpPr txBox="1">
            <a:spLocks/>
          </p:cNvSpPr>
          <p:nvPr/>
        </p:nvSpPr>
        <p:spPr>
          <a:xfrm>
            <a:off x="1097280" y="1263086"/>
            <a:ext cx="6858000" cy="1713290"/>
          </a:xfrm>
          <a:prstGeom prst="rect">
            <a:avLst/>
          </a:prstGeom>
        </p:spPr>
        <p:txBody>
          <a:bodyPr vert="horz"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pPr marL="285750" indent="-285750">
              <a:buFont typeface="Arial" panose="020B0604020202020204" pitchFamily="34" charset="0"/>
              <a:buChar char="•"/>
            </a:pPr>
            <a:r>
              <a:rPr lang="en-US" dirty="0">
                <a:solidFill>
                  <a:schemeClr val="tx1">
                    <a:lumMod val="50000"/>
                  </a:schemeClr>
                </a:solidFill>
              </a:rPr>
              <a:t>Students are required to complete a minimum of 60 upper division units to graduate. </a:t>
            </a:r>
          </a:p>
          <a:p>
            <a:pPr marL="285750" indent="-285750">
              <a:buFont typeface="Arial" panose="020B0604020202020204" pitchFamily="34" charset="0"/>
              <a:buChar char="•"/>
            </a:pPr>
            <a:r>
              <a:rPr lang="en-US" dirty="0">
                <a:solidFill>
                  <a:schemeClr val="tx1">
                    <a:lumMod val="50000"/>
                  </a:schemeClr>
                </a:solidFill>
              </a:rPr>
              <a:t>The </a:t>
            </a:r>
            <a:r>
              <a:rPr lang="en-US" dirty="0" err="1">
                <a:solidFill>
                  <a:schemeClr val="tx1">
                    <a:lumMod val="50000"/>
                  </a:schemeClr>
                </a:solidFill>
              </a:rPr>
              <a:t>Phy</a:t>
            </a:r>
            <a:r>
              <a:rPr lang="en-US" dirty="0">
                <a:solidFill>
                  <a:schemeClr val="tx1">
                    <a:lumMod val="50000"/>
                  </a:schemeClr>
                </a:solidFill>
              </a:rPr>
              <a:t> Sci upper division requirements satisfy approximately 41-45 upper division units. </a:t>
            </a:r>
          </a:p>
          <a:p>
            <a:pPr marL="285750" indent="-285750">
              <a:buFont typeface="Arial" panose="020B0604020202020204" pitchFamily="34" charset="0"/>
              <a:buChar char="•"/>
            </a:pPr>
            <a:r>
              <a:rPr lang="en-US" dirty="0">
                <a:solidFill>
                  <a:schemeClr val="tx1">
                    <a:lumMod val="50000"/>
                  </a:schemeClr>
                </a:solidFill>
              </a:rPr>
              <a:t>You must take additional upper division courses (numbered between 100-199) outside of the </a:t>
            </a:r>
            <a:r>
              <a:rPr lang="en-US" dirty="0" err="1">
                <a:solidFill>
                  <a:schemeClr val="tx1">
                    <a:lumMod val="50000"/>
                  </a:schemeClr>
                </a:solidFill>
              </a:rPr>
              <a:t>Phy</a:t>
            </a:r>
            <a:r>
              <a:rPr lang="en-US" dirty="0">
                <a:solidFill>
                  <a:schemeClr val="tx1">
                    <a:lumMod val="50000"/>
                  </a:schemeClr>
                </a:solidFill>
              </a:rPr>
              <a:t> Sci major to meet the minimum upper division unit requirement for graduation. </a:t>
            </a:r>
          </a:p>
        </p:txBody>
      </p:sp>
    </p:spTree>
    <p:extLst>
      <p:ext uri="{BB962C8B-B14F-4D97-AF65-F5344CB8AC3E}">
        <p14:creationId xmlns:p14="http://schemas.microsoft.com/office/powerpoint/2010/main" val="694635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Recommended Fall 2026 Schedule</a:t>
            </a:r>
          </a:p>
        </p:txBody>
      </p:sp>
      <p:sp>
        <p:nvSpPr>
          <p:cNvPr id="9" name="Text Placeholder 1">
            <a:extLst>
              <a:ext uri="{FF2B5EF4-FFF2-40B4-BE49-F238E27FC236}">
                <a16:creationId xmlns:a16="http://schemas.microsoft.com/office/drawing/2014/main" id="{7DE07693-6B25-4AE2-B4D6-8D74FEE2D516}"/>
              </a:ext>
            </a:extLst>
          </p:cNvPr>
          <p:cNvSpPr txBox="1">
            <a:spLocks/>
          </p:cNvSpPr>
          <p:nvPr/>
        </p:nvSpPr>
        <p:spPr>
          <a:xfrm>
            <a:off x="967664" y="1195060"/>
            <a:ext cx="2860857" cy="246221"/>
          </a:xfrm>
          <a:prstGeom prst="rect">
            <a:avLst/>
          </a:prstGeom>
        </p:spPr>
        <p:txBody>
          <a:bodyPr vert="horz" wrap="square"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sz="1600" b="1" dirty="0">
                <a:solidFill>
                  <a:schemeClr val="accent6">
                    <a:lumMod val="75000"/>
                    <a:lumOff val="25000"/>
                  </a:schemeClr>
                </a:solidFill>
              </a:rPr>
              <a:t>Transfer Students</a:t>
            </a:r>
          </a:p>
        </p:txBody>
      </p:sp>
      <p:sp>
        <p:nvSpPr>
          <p:cNvPr id="11" name="Text Placeholder 6">
            <a:extLst>
              <a:ext uri="{FF2B5EF4-FFF2-40B4-BE49-F238E27FC236}">
                <a16:creationId xmlns:a16="http://schemas.microsoft.com/office/drawing/2014/main" id="{61178330-F502-43C6-BC4D-23D13C1B5E6E}"/>
              </a:ext>
            </a:extLst>
          </p:cNvPr>
          <p:cNvSpPr txBox="1">
            <a:spLocks/>
          </p:cNvSpPr>
          <p:nvPr/>
        </p:nvSpPr>
        <p:spPr>
          <a:xfrm>
            <a:off x="967664" y="1549975"/>
            <a:ext cx="7364246" cy="1762195"/>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dirty="0">
                <a:solidFill>
                  <a:srgbClr val="000000"/>
                </a:solidFill>
              </a:rPr>
              <a:t>PHYSCI 107</a:t>
            </a:r>
          </a:p>
          <a:p>
            <a:r>
              <a:rPr lang="en-US" dirty="0">
                <a:solidFill>
                  <a:srgbClr val="000000"/>
                </a:solidFill>
              </a:rPr>
              <a:t>Lower division major prep course (if applicable) or CHEM 153A</a:t>
            </a:r>
          </a:p>
          <a:p>
            <a:pPr lvl="1"/>
            <a:r>
              <a:rPr lang="en-US" dirty="0">
                <a:solidFill>
                  <a:srgbClr val="000000"/>
                </a:solidFill>
              </a:rPr>
              <a:t>Student should enroll in PHYSICS 5A if they don’t have credit for PHYSICS 5A or 1A.</a:t>
            </a:r>
          </a:p>
          <a:p>
            <a:r>
              <a:rPr lang="en-US" dirty="0">
                <a:solidFill>
                  <a:srgbClr val="000000"/>
                </a:solidFill>
              </a:rPr>
              <a:t>Non-major elective</a:t>
            </a:r>
          </a:p>
          <a:p>
            <a:endParaRPr lang="en-US" dirty="0">
              <a:solidFill>
                <a:schemeClr val="tx1">
                  <a:lumMod val="50000"/>
                </a:schemeClr>
              </a:solidFill>
            </a:endParaRPr>
          </a:p>
        </p:txBody>
      </p:sp>
    </p:spTree>
    <p:extLst>
      <p:ext uri="{BB962C8B-B14F-4D97-AF65-F5344CB8AC3E}">
        <p14:creationId xmlns:p14="http://schemas.microsoft.com/office/powerpoint/2010/main" val="3570963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Departmental Honors Program</a:t>
            </a:r>
          </a:p>
        </p:txBody>
      </p:sp>
      <p:sp>
        <p:nvSpPr>
          <p:cNvPr id="8" name="Text Placeholder 6">
            <a:extLst>
              <a:ext uri="{FF2B5EF4-FFF2-40B4-BE49-F238E27FC236}">
                <a16:creationId xmlns:a16="http://schemas.microsoft.com/office/drawing/2014/main" id="{FE5A2E18-AFD9-4569-A36D-8F44386F00F5}"/>
              </a:ext>
            </a:extLst>
          </p:cNvPr>
          <p:cNvSpPr txBox="1">
            <a:spLocks/>
          </p:cNvSpPr>
          <p:nvPr/>
        </p:nvSpPr>
        <p:spPr>
          <a:xfrm>
            <a:off x="1097281" y="1262360"/>
            <a:ext cx="6863754" cy="2152253"/>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pPr marL="0" indent="0" fontAlgn="base">
              <a:buNone/>
            </a:pPr>
            <a:r>
              <a:rPr lang="en-US" b="0" i="0" dirty="0">
                <a:solidFill>
                  <a:srgbClr val="000000"/>
                </a:solidFill>
                <a:effectLst/>
              </a:rPr>
              <a:t>Students involved in research may earn an honors distinction on the diploma and transcript when they meet the following requirements: </a:t>
            </a:r>
          </a:p>
          <a:p>
            <a:pPr marL="0" indent="0" fontAlgn="base">
              <a:buNone/>
            </a:pPr>
            <a:endParaRPr lang="en-US" b="0" i="0" dirty="0">
              <a:solidFill>
                <a:srgbClr val="000000"/>
              </a:solidFill>
              <a:effectLst/>
            </a:endParaRPr>
          </a:p>
          <a:p>
            <a:pPr algn="l" rtl="0">
              <a:buFont typeface="+mj-lt"/>
              <a:buAutoNum type="arabicPeriod"/>
            </a:pPr>
            <a:r>
              <a:rPr lang="en-US" b="0" i="0" dirty="0">
                <a:solidFill>
                  <a:srgbClr val="000000"/>
                </a:solidFill>
                <a:effectLst/>
              </a:rPr>
              <a:t>Earn a minimum 3.5 GPA in the upper division major requirements</a:t>
            </a:r>
            <a:endParaRPr lang="en-US" dirty="0">
              <a:effectLst/>
            </a:endParaRPr>
          </a:p>
          <a:p>
            <a:pPr algn="l" rtl="0">
              <a:buFont typeface="+mj-lt"/>
              <a:buAutoNum type="arabicPeriod"/>
            </a:pPr>
            <a:r>
              <a:rPr lang="en-US" dirty="0">
                <a:solidFill>
                  <a:srgbClr val="000000"/>
                </a:solidFill>
              </a:rPr>
              <a:t>Enroll in PHYSCI 189 concurrently with </a:t>
            </a:r>
            <a:r>
              <a:rPr lang="en-US" b="0" i="0" dirty="0">
                <a:solidFill>
                  <a:srgbClr val="000000"/>
                </a:solidFill>
                <a:effectLst/>
              </a:rPr>
              <a:t>PHYSCI 111A or 111B during junior year</a:t>
            </a:r>
            <a:endParaRPr lang="en-US" dirty="0">
              <a:effectLst/>
            </a:endParaRPr>
          </a:p>
          <a:p>
            <a:pPr algn="l" rtl="0">
              <a:buFont typeface="+mj-lt"/>
              <a:buAutoNum type="arabicPeriod"/>
            </a:pPr>
            <a:r>
              <a:rPr lang="en-US" b="0" i="0" dirty="0">
                <a:solidFill>
                  <a:srgbClr val="000000"/>
                </a:solidFill>
                <a:effectLst/>
              </a:rPr>
              <a:t>Complete PHYSCI 198A and 198B during senior year</a:t>
            </a:r>
            <a:endParaRPr lang="en-US" dirty="0">
              <a:effectLst/>
            </a:endParaRPr>
          </a:p>
          <a:p>
            <a:pPr algn="l" rtl="0">
              <a:buFont typeface="+mj-lt"/>
              <a:buAutoNum type="arabicPeriod"/>
            </a:pPr>
            <a:r>
              <a:rPr lang="en-US" b="0" i="0" dirty="0">
                <a:solidFill>
                  <a:srgbClr val="000000"/>
                </a:solidFill>
                <a:effectLst/>
              </a:rPr>
              <a:t>Participate in the Undergraduate Research Poster Day</a:t>
            </a:r>
            <a:endParaRPr lang="en-US" dirty="0">
              <a:effectLst/>
            </a:endParaRPr>
          </a:p>
          <a:p>
            <a:pPr marL="0" indent="0" fontAlgn="base">
              <a:buNone/>
            </a:pPr>
            <a:endParaRPr lang="en-US" dirty="0">
              <a:effectLst/>
            </a:endParaRPr>
          </a:p>
          <a:p>
            <a:pPr marL="0" indent="0" fontAlgn="base">
              <a:buNone/>
            </a:pP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1373830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Research</a:t>
            </a:r>
          </a:p>
        </p:txBody>
      </p:sp>
      <p:sp>
        <p:nvSpPr>
          <p:cNvPr id="8" name="Text Placeholder 6">
            <a:extLst>
              <a:ext uri="{FF2B5EF4-FFF2-40B4-BE49-F238E27FC236}">
                <a16:creationId xmlns:a16="http://schemas.microsoft.com/office/drawing/2014/main" id="{FE5A2E18-AFD9-4569-A36D-8F44386F00F5}"/>
              </a:ext>
            </a:extLst>
          </p:cNvPr>
          <p:cNvSpPr txBox="1">
            <a:spLocks/>
          </p:cNvSpPr>
          <p:nvPr/>
        </p:nvSpPr>
        <p:spPr>
          <a:xfrm>
            <a:off x="1097281" y="1262360"/>
            <a:ext cx="6416146" cy="2152253"/>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pPr fontAlgn="base"/>
            <a:r>
              <a:rPr lang="en-US" dirty="0">
                <a:solidFill>
                  <a:srgbClr val="000000"/>
                </a:solidFill>
              </a:rPr>
              <a:t>Direct outreach to faculty</a:t>
            </a:r>
          </a:p>
          <a:p>
            <a:pPr fontAlgn="base"/>
            <a:r>
              <a:rPr lang="en-US" dirty="0">
                <a:solidFill>
                  <a:srgbClr val="000000"/>
                </a:solidFill>
              </a:rPr>
              <a:t>Undergraduate Research Center</a:t>
            </a:r>
          </a:p>
          <a:p>
            <a:pPr lvl="1" fontAlgn="base"/>
            <a:r>
              <a:rPr lang="en-US" dirty="0">
                <a:solidFill>
                  <a:schemeClr val="accent6">
                    <a:lumMod val="75000"/>
                    <a:lumOff val="25000"/>
                  </a:schemeClr>
                </a:solidFill>
              </a:rPr>
              <a:t>sciences.ugresearch.ucla.edu</a:t>
            </a:r>
            <a:endParaRPr lang="en-US" b="0" i="0" dirty="0">
              <a:solidFill>
                <a:srgbClr val="000000"/>
              </a:solidFill>
              <a:effectLst/>
            </a:endParaRPr>
          </a:p>
          <a:p>
            <a:pPr fontAlgn="base"/>
            <a:r>
              <a:rPr lang="en-US" b="0" i="0" dirty="0">
                <a:solidFill>
                  <a:srgbClr val="000000"/>
                </a:solidFill>
                <a:effectLst/>
              </a:rPr>
              <a:t>Biomedical Research Minor</a:t>
            </a:r>
          </a:p>
          <a:p>
            <a:pPr lvl="1" fontAlgn="base"/>
            <a:r>
              <a:rPr lang="en-US" dirty="0">
                <a:solidFill>
                  <a:schemeClr val="accent6">
                    <a:lumMod val="75000"/>
                    <a:lumOff val="25000"/>
                  </a:schemeClr>
                </a:solidFill>
              </a:rPr>
              <a:t>b</a:t>
            </a:r>
            <a:r>
              <a:rPr lang="en-US" dirty="0">
                <a:solidFill>
                  <a:schemeClr val="accent6">
                    <a:lumMod val="75000"/>
                    <a:lumOff val="25000"/>
                  </a:schemeClr>
                </a:solidFill>
                <a:effectLst/>
              </a:rPr>
              <a:t>iomedresearchminor.ucla.edu</a:t>
            </a:r>
          </a:p>
          <a:p>
            <a:pPr lvl="1" fontAlgn="base"/>
            <a:r>
              <a:rPr lang="en-US" dirty="0">
                <a:solidFill>
                  <a:srgbClr val="000000"/>
                </a:solidFill>
              </a:rPr>
              <a:t>Transfer students must apply for admission by the winter quarter of third year.</a:t>
            </a:r>
          </a:p>
          <a:p>
            <a:pPr lvl="1" fontAlgn="base"/>
            <a:r>
              <a:rPr lang="en-US" dirty="0">
                <a:solidFill>
                  <a:srgbClr val="000000"/>
                </a:solidFill>
                <a:effectLst/>
              </a:rPr>
              <a:t>To apply, you must take an introductory course, which can be taken concurrently with or prior to application to the minor. </a:t>
            </a:r>
          </a:p>
          <a:p>
            <a:pPr lvl="1" fontAlgn="base"/>
            <a:endParaRPr lang="en-US" dirty="0">
              <a:effectLst/>
            </a:endParaRPr>
          </a:p>
          <a:p>
            <a:pPr marL="0" indent="0" fontAlgn="base">
              <a:buNone/>
            </a:pPr>
            <a:endParaRPr lang="en-US" dirty="0">
              <a:effectLst/>
            </a:endParaRPr>
          </a:p>
          <a:p>
            <a:pPr marL="0" indent="0" fontAlgn="base">
              <a:buNone/>
            </a:pP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1981972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Contract Courses</a:t>
            </a:r>
          </a:p>
        </p:txBody>
      </p:sp>
      <p:sp>
        <p:nvSpPr>
          <p:cNvPr id="8" name="Text Placeholder 6">
            <a:extLst>
              <a:ext uri="{FF2B5EF4-FFF2-40B4-BE49-F238E27FC236}">
                <a16:creationId xmlns:a16="http://schemas.microsoft.com/office/drawing/2014/main" id="{FE5A2E18-AFD9-4569-A36D-8F44386F00F5}"/>
              </a:ext>
            </a:extLst>
          </p:cNvPr>
          <p:cNvSpPr txBox="1">
            <a:spLocks/>
          </p:cNvSpPr>
          <p:nvPr/>
        </p:nvSpPr>
        <p:spPr>
          <a:xfrm>
            <a:off x="640077" y="974612"/>
            <a:ext cx="7772399" cy="2152253"/>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pPr marL="0" indent="0" fontAlgn="base">
              <a:buNone/>
            </a:pPr>
            <a:r>
              <a:rPr lang="en-US" b="0" i="0" dirty="0">
                <a:solidFill>
                  <a:srgbClr val="000000"/>
                </a:solidFill>
                <a:effectLst/>
                <a:latin typeface="helvetica" panose="020B0604020202020204" pitchFamily="34" charset="0"/>
              </a:rPr>
              <a:t>These courses provide academic credit for research conducted under the supervision of a faculty mentor. </a:t>
            </a:r>
          </a:p>
        </p:txBody>
      </p:sp>
      <p:graphicFrame>
        <p:nvGraphicFramePr>
          <p:cNvPr id="2" name="Table 2">
            <a:extLst>
              <a:ext uri="{FF2B5EF4-FFF2-40B4-BE49-F238E27FC236}">
                <a16:creationId xmlns:a16="http://schemas.microsoft.com/office/drawing/2014/main" id="{BB95184A-920E-4DC2-B965-3E407E7A24A5}"/>
              </a:ext>
            </a:extLst>
          </p:cNvPr>
          <p:cNvGraphicFramePr>
            <a:graphicFrameLocks noGrp="1"/>
          </p:cNvGraphicFramePr>
          <p:nvPr>
            <p:extLst>
              <p:ext uri="{D42A27DB-BD31-4B8C-83A1-F6EECF244321}">
                <p14:modId xmlns:p14="http://schemas.microsoft.com/office/powerpoint/2010/main" val="1892804277"/>
              </p:ext>
            </p:extLst>
          </p:nvPr>
        </p:nvGraphicFramePr>
        <p:xfrm>
          <a:off x="640079" y="1537278"/>
          <a:ext cx="7772397" cy="3368040"/>
        </p:xfrm>
        <a:graphic>
          <a:graphicData uri="http://schemas.openxmlformats.org/drawingml/2006/table">
            <a:tbl>
              <a:tblPr firstRow="1" bandRow="1">
                <a:tableStyleId>{5C22544A-7EE6-4342-B048-85BDC9FD1C3A}</a:tableStyleId>
              </a:tblPr>
              <a:tblGrid>
                <a:gridCol w="2480391">
                  <a:extLst>
                    <a:ext uri="{9D8B030D-6E8A-4147-A177-3AD203B41FA5}">
                      <a16:colId xmlns:a16="http://schemas.microsoft.com/office/drawing/2014/main" val="3446067473"/>
                    </a:ext>
                  </a:extLst>
                </a:gridCol>
                <a:gridCol w="2871088">
                  <a:extLst>
                    <a:ext uri="{9D8B030D-6E8A-4147-A177-3AD203B41FA5}">
                      <a16:colId xmlns:a16="http://schemas.microsoft.com/office/drawing/2014/main" val="1356348804"/>
                    </a:ext>
                  </a:extLst>
                </a:gridCol>
                <a:gridCol w="2420918">
                  <a:extLst>
                    <a:ext uri="{9D8B030D-6E8A-4147-A177-3AD203B41FA5}">
                      <a16:colId xmlns:a16="http://schemas.microsoft.com/office/drawing/2014/main" val="3272631184"/>
                    </a:ext>
                  </a:extLst>
                </a:gridCol>
              </a:tblGrid>
              <a:tr h="470727">
                <a:tc>
                  <a:txBody>
                    <a:bodyPr/>
                    <a:lstStyle/>
                    <a:p>
                      <a:pPr algn="ctr"/>
                      <a:r>
                        <a:rPr lang="en-US" sz="1300" dirty="0"/>
                        <a:t>Course</a:t>
                      </a:r>
                    </a:p>
                  </a:txBody>
                  <a:tcPr anchor="ctr"/>
                </a:tc>
                <a:tc>
                  <a:txBody>
                    <a:bodyPr/>
                    <a:lstStyle/>
                    <a:p>
                      <a:pPr algn="ctr"/>
                      <a:r>
                        <a:rPr lang="en-US" sz="1300" dirty="0"/>
                        <a:t>Description</a:t>
                      </a:r>
                    </a:p>
                  </a:txBody>
                  <a:tcPr anchor="ctr"/>
                </a:tc>
                <a:tc>
                  <a:txBody>
                    <a:bodyPr/>
                    <a:lstStyle/>
                    <a:p>
                      <a:pPr algn="ctr"/>
                      <a:r>
                        <a:rPr lang="en-US" sz="1300" dirty="0"/>
                        <a:t>Applicability to Major Requirements</a:t>
                      </a:r>
                    </a:p>
                  </a:txBody>
                  <a:tcPr anchor="ctr"/>
                </a:tc>
                <a:extLst>
                  <a:ext uri="{0D108BD9-81ED-4DB2-BD59-A6C34878D82A}">
                    <a16:rowId xmlns:a16="http://schemas.microsoft.com/office/drawing/2014/main" val="1280108479"/>
                  </a:ext>
                </a:extLst>
              </a:tr>
              <a:tr h="347102">
                <a:tc>
                  <a:txBody>
                    <a:bodyPr/>
                    <a:lstStyle/>
                    <a:p>
                      <a:r>
                        <a:rPr lang="en-US" sz="1200" b="1" dirty="0">
                          <a:solidFill>
                            <a:srgbClr val="000000"/>
                          </a:solidFill>
                        </a:rPr>
                        <a:t>PHYSCI 99 </a:t>
                      </a:r>
                      <a:r>
                        <a:rPr lang="en-US" sz="1200" dirty="0">
                          <a:solidFill>
                            <a:srgbClr val="000000"/>
                          </a:solidFill>
                        </a:rPr>
                        <a:t>– Student Research Program</a:t>
                      </a:r>
                    </a:p>
                  </a:txBody>
                  <a:tcPr/>
                </a:tc>
                <a:tc>
                  <a:txBody>
                    <a:bodyPr/>
                    <a:lstStyle/>
                    <a:p>
                      <a:r>
                        <a:rPr lang="en-US" sz="1200" dirty="0">
                          <a:solidFill>
                            <a:srgbClr val="000000"/>
                          </a:solidFill>
                        </a:rPr>
                        <a:t>A good fit for students who recently joined a lab</a:t>
                      </a:r>
                    </a:p>
                  </a:txBody>
                  <a:tcPr/>
                </a:tc>
                <a:tc>
                  <a:txBody>
                    <a:bodyPr/>
                    <a:lstStyle/>
                    <a:p>
                      <a:r>
                        <a:rPr lang="en-US" sz="1200" dirty="0">
                          <a:solidFill>
                            <a:srgbClr val="000000"/>
                          </a:solidFill>
                        </a:rPr>
                        <a:t>Does not apply to the major requirements. </a:t>
                      </a:r>
                    </a:p>
                  </a:txBody>
                  <a:tcPr/>
                </a:tc>
                <a:extLst>
                  <a:ext uri="{0D108BD9-81ED-4DB2-BD59-A6C34878D82A}">
                    <a16:rowId xmlns:a16="http://schemas.microsoft.com/office/drawing/2014/main" val="3765346437"/>
                  </a:ext>
                </a:extLst>
              </a:tr>
              <a:tr h="347102">
                <a:tc>
                  <a:txBody>
                    <a:bodyPr/>
                    <a:lstStyle/>
                    <a:p>
                      <a:r>
                        <a:rPr lang="en-US" sz="1200" b="1" dirty="0">
                          <a:solidFill>
                            <a:srgbClr val="000000"/>
                          </a:solidFill>
                        </a:rPr>
                        <a:t>PHYSCI 196 </a:t>
                      </a:r>
                      <a:r>
                        <a:rPr lang="en-US" sz="1200" dirty="0">
                          <a:solidFill>
                            <a:srgbClr val="000000"/>
                          </a:solidFill>
                        </a:rPr>
                        <a:t>– Research Apprenticeship in Physiological Science</a:t>
                      </a:r>
                    </a:p>
                  </a:txBody>
                  <a:tcPr/>
                </a:tc>
                <a:tc>
                  <a:txBody>
                    <a:bodyPr/>
                    <a:lstStyle/>
                    <a:p>
                      <a:r>
                        <a:rPr lang="en-US" sz="1200" dirty="0">
                          <a:solidFill>
                            <a:srgbClr val="000000"/>
                          </a:solidFill>
                        </a:rPr>
                        <a:t>Suitable for students who have been in a lab for 2-3 quarters</a:t>
                      </a:r>
                    </a:p>
                  </a:txBody>
                  <a:tcPr/>
                </a:tc>
                <a:tc>
                  <a:txBody>
                    <a:bodyPr/>
                    <a:lstStyle/>
                    <a:p>
                      <a:r>
                        <a:rPr lang="en-US" sz="1200" dirty="0">
                          <a:solidFill>
                            <a:srgbClr val="000000"/>
                          </a:solidFill>
                        </a:rPr>
                        <a:t>Does not apply to the major requirements. </a:t>
                      </a:r>
                    </a:p>
                  </a:txBody>
                  <a:tcPr/>
                </a:tc>
                <a:extLst>
                  <a:ext uri="{0D108BD9-81ED-4DB2-BD59-A6C34878D82A}">
                    <a16:rowId xmlns:a16="http://schemas.microsoft.com/office/drawing/2014/main" val="304480186"/>
                  </a:ext>
                </a:extLst>
              </a:tr>
              <a:tr h="347102">
                <a:tc>
                  <a:txBody>
                    <a:bodyPr/>
                    <a:lstStyle/>
                    <a:p>
                      <a:r>
                        <a:rPr lang="en-US" sz="1200" b="1" dirty="0">
                          <a:solidFill>
                            <a:srgbClr val="000000"/>
                          </a:solidFill>
                        </a:rPr>
                        <a:t>PHYSCI 199 </a:t>
                      </a:r>
                      <a:r>
                        <a:rPr lang="en-US" sz="1200" dirty="0">
                          <a:solidFill>
                            <a:srgbClr val="000000"/>
                          </a:solidFill>
                        </a:rPr>
                        <a:t>– Directed Research or Senior Project in Physiological Science</a:t>
                      </a:r>
                    </a:p>
                  </a:txBody>
                  <a:tcPr/>
                </a:tc>
                <a:tc>
                  <a:txBody>
                    <a:bodyPr/>
                    <a:lstStyle/>
                    <a:p>
                      <a:r>
                        <a:rPr lang="en-US" sz="1200" dirty="0">
                          <a:solidFill>
                            <a:srgbClr val="000000"/>
                          </a:solidFill>
                        </a:rPr>
                        <a:t>Open to seniors who have been in a lab for one yar and whose research has produced enough data for at least one figure. </a:t>
                      </a:r>
                    </a:p>
                  </a:txBody>
                  <a:tcPr/>
                </a:tc>
                <a:tc>
                  <a:txBody>
                    <a:bodyPr/>
                    <a:lstStyle/>
                    <a:p>
                      <a:r>
                        <a:rPr lang="en-US" sz="1200" dirty="0">
                          <a:solidFill>
                            <a:srgbClr val="000000"/>
                          </a:solidFill>
                        </a:rPr>
                        <a:t>Up to two PHYSCI 199 courses may be applied toward the major elective requirement.*</a:t>
                      </a:r>
                    </a:p>
                  </a:txBody>
                  <a:tcPr/>
                </a:tc>
                <a:extLst>
                  <a:ext uri="{0D108BD9-81ED-4DB2-BD59-A6C34878D82A}">
                    <a16:rowId xmlns:a16="http://schemas.microsoft.com/office/drawing/2014/main" val="2921356148"/>
                  </a:ext>
                </a:extLst>
              </a:tr>
              <a:tr h="347102">
                <a:tc>
                  <a:txBody>
                    <a:bodyPr/>
                    <a:lstStyle/>
                    <a:p>
                      <a:r>
                        <a:rPr lang="en-US" sz="1200" b="1" dirty="0">
                          <a:solidFill>
                            <a:srgbClr val="000000"/>
                          </a:solidFill>
                        </a:rPr>
                        <a:t>PHYSCI 198A/B </a:t>
                      </a:r>
                      <a:r>
                        <a:rPr lang="en-US" sz="1200" dirty="0">
                          <a:solidFill>
                            <a:srgbClr val="000000"/>
                          </a:solidFill>
                        </a:rPr>
                        <a:t>– Departmental Honors Research in Physiological Science</a:t>
                      </a:r>
                    </a:p>
                  </a:txBody>
                  <a:tcPr/>
                </a:tc>
                <a:tc>
                  <a:txBody>
                    <a:bodyPr/>
                    <a:lstStyle/>
                    <a:p>
                      <a:r>
                        <a:rPr lang="en-US" sz="1200" b="0" i="0" dirty="0">
                          <a:solidFill>
                            <a:srgbClr val="000000"/>
                          </a:solidFill>
                          <a:effectLst/>
                        </a:rPr>
                        <a:t>Open to seniors pursuing departmental honors who have been in a lab for one year and whose research has produced enough data for at least one figure.</a:t>
                      </a:r>
                      <a:endParaRPr lang="en-US" sz="1200" dirty="0">
                        <a:solidFill>
                          <a:srgbClr val="000000"/>
                        </a:solidFill>
                      </a:endParaRPr>
                    </a:p>
                  </a:txBody>
                  <a:tcPr/>
                </a:tc>
                <a:tc>
                  <a:txBody>
                    <a:bodyPr/>
                    <a:lstStyle/>
                    <a:p>
                      <a:r>
                        <a:rPr lang="en-US" sz="1200" dirty="0">
                          <a:solidFill>
                            <a:srgbClr val="000000"/>
                          </a:solidFill>
                        </a:rPr>
                        <a:t>PHYSCI 198A and 198B may satisfy two major electives.*</a:t>
                      </a:r>
                    </a:p>
                    <a:p>
                      <a:r>
                        <a:rPr lang="en-US" sz="1100" i="1" dirty="0">
                          <a:solidFill>
                            <a:srgbClr val="000000"/>
                          </a:solidFill>
                        </a:rPr>
                        <a:t>*Note: Only PHYSCI 198A/B OR PHYSCI 199 may be applied toward the major requirements. </a:t>
                      </a:r>
                    </a:p>
                  </a:txBody>
                  <a:tcPr/>
                </a:tc>
                <a:extLst>
                  <a:ext uri="{0D108BD9-81ED-4DB2-BD59-A6C34878D82A}">
                    <a16:rowId xmlns:a16="http://schemas.microsoft.com/office/drawing/2014/main" val="2047174987"/>
                  </a:ext>
                </a:extLst>
              </a:tr>
            </a:tbl>
          </a:graphicData>
        </a:graphic>
      </p:graphicFrame>
    </p:spTree>
    <p:extLst>
      <p:ext uri="{BB962C8B-B14F-4D97-AF65-F5344CB8AC3E}">
        <p14:creationId xmlns:p14="http://schemas.microsoft.com/office/powerpoint/2010/main" val="2548064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EF80520-0D9B-4416-BC29-1DEBFA33C4FF}"/>
              </a:ext>
            </a:extLst>
          </p:cNvPr>
          <p:cNvSpPr>
            <a:spLocks noGrp="1"/>
          </p:cNvSpPr>
          <p:nvPr>
            <p:ph type="body" sz="quarter" idx="13"/>
          </p:nvPr>
        </p:nvSpPr>
        <p:spPr>
          <a:xfrm>
            <a:off x="640079" y="1554480"/>
            <a:ext cx="3383280" cy="2462213"/>
          </a:xfrm>
        </p:spPr>
        <p:txBody>
          <a:bodyPr/>
          <a:lstStyle/>
          <a:p>
            <a:pPr marL="285750" indent="-285750">
              <a:buFont typeface="Arial" panose="020B0604020202020204" pitchFamily="34" charset="0"/>
              <a:buChar char="•"/>
            </a:pPr>
            <a:r>
              <a:rPr lang="en-US" dirty="0">
                <a:solidFill>
                  <a:srgbClr val="000000"/>
                </a:solidFill>
              </a:rPr>
              <a:t>Contact your major advisor and/or </a:t>
            </a:r>
            <a:r>
              <a:rPr lang="en-US" dirty="0">
                <a:solidFill>
                  <a:srgbClr val="000000"/>
                </a:solidFill>
                <a:hlinkClick r:id="rId2"/>
              </a:rPr>
              <a:t>UCLA College Advisors </a:t>
            </a:r>
            <a:r>
              <a:rPr lang="en-US" dirty="0">
                <a:solidFill>
                  <a:srgbClr val="000000"/>
                </a:solidFill>
              </a:rPr>
              <a:t>for pre-health course planning.</a:t>
            </a:r>
          </a:p>
          <a:p>
            <a:pPr marL="285750" indent="-285750">
              <a:buFont typeface="Arial" panose="020B0604020202020204" pitchFamily="34" charset="0"/>
              <a:buChar char="•"/>
            </a:pPr>
            <a:r>
              <a:rPr lang="en-US" dirty="0">
                <a:solidFill>
                  <a:srgbClr val="000000"/>
                </a:solidFill>
              </a:rPr>
              <a:t>UCLA has a </a:t>
            </a:r>
            <a:r>
              <a:rPr lang="en-US" dirty="0">
                <a:solidFill>
                  <a:srgbClr val="000000"/>
                </a:solidFill>
                <a:hlinkClick r:id="rId3"/>
              </a:rPr>
              <a:t>Pre-Health Requirements Worksheet</a:t>
            </a:r>
            <a:r>
              <a:rPr lang="en-US" dirty="0">
                <a:solidFill>
                  <a:srgbClr val="000000"/>
                </a:solidFill>
              </a:rPr>
              <a:t> to support students with general planning. </a:t>
            </a:r>
          </a:p>
          <a:p>
            <a:pPr marL="285750" indent="-285750">
              <a:buFont typeface="Arial" panose="020B0604020202020204" pitchFamily="34" charset="0"/>
              <a:buChar char="•"/>
            </a:pPr>
            <a:r>
              <a:rPr lang="en-US" dirty="0">
                <a:solidFill>
                  <a:srgbClr val="000000"/>
                </a:solidFill>
              </a:rPr>
              <a:t>Students are responsible for verifying the requirements of each school they plan to apply to. </a:t>
            </a:r>
          </a:p>
          <a:p>
            <a:endParaRPr lang="en-US" dirty="0"/>
          </a:p>
        </p:txBody>
      </p:sp>
      <p:sp>
        <p:nvSpPr>
          <p:cNvPr id="3" name="Text Placeholder 2">
            <a:extLst>
              <a:ext uri="{FF2B5EF4-FFF2-40B4-BE49-F238E27FC236}">
                <a16:creationId xmlns:a16="http://schemas.microsoft.com/office/drawing/2014/main" id="{38F2F3AA-33C3-4680-819E-FF7140DF24C6}"/>
              </a:ext>
            </a:extLst>
          </p:cNvPr>
          <p:cNvSpPr>
            <a:spLocks noGrp="1"/>
          </p:cNvSpPr>
          <p:nvPr>
            <p:ph type="body" sz="quarter" idx="15"/>
          </p:nvPr>
        </p:nvSpPr>
        <p:spPr>
          <a:xfrm>
            <a:off x="640079" y="1188720"/>
            <a:ext cx="3383280" cy="215444"/>
          </a:xfrm>
        </p:spPr>
        <p:txBody>
          <a:bodyPr/>
          <a:lstStyle/>
          <a:p>
            <a:r>
              <a:rPr lang="en-US" cap="none" dirty="0">
                <a:solidFill>
                  <a:schemeClr val="accent6">
                    <a:lumMod val="75000"/>
                    <a:lumOff val="25000"/>
                  </a:schemeClr>
                </a:solidFill>
              </a:rPr>
              <a:t>Course Planning</a:t>
            </a:r>
          </a:p>
        </p:txBody>
      </p:sp>
      <p:sp>
        <p:nvSpPr>
          <p:cNvPr id="4" name="Text Placeholder 3">
            <a:extLst>
              <a:ext uri="{FF2B5EF4-FFF2-40B4-BE49-F238E27FC236}">
                <a16:creationId xmlns:a16="http://schemas.microsoft.com/office/drawing/2014/main" id="{58A69CCD-8638-419A-BEE8-690BB25E61D8}"/>
              </a:ext>
            </a:extLst>
          </p:cNvPr>
          <p:cNvSpPr>
            <a:spLocks noGrp="1"/>
          </p:cNvSpPr>
          <p:nvPr>
            <p:ph type="body" sz="quarter" idx="20"/>
          </p:nvPr>
        </p:nvSpPr>
        <p:spPr>
          <a:xfrm>
            <a:off x="5029200" y="1554480"/>
            <a:ext cx="3383280" cy="1713290"/>
          </a:xfrm>
        </p:spPr>
        <p:txBody>
          <a:bodyPr/>
          <a:lstStyle/>
          <a:p>
            <a:pPr marL="285750" indent="-285750">
              <a:buFont typeface="Arial" panose="020B0604020202020204" pitchFamily="34" charset="0"/>
              <a:buChar char="•"/>
            </a:pPr>
            <a:r>
              <a:rPr lang="en-US" dirty="0">
                <a:solidFill>
                  <a:srgbClr val="000000"/>
                </a:solidFill>
              </a:rPr>
              <a:t>Contact </a:t>
            </a:r>
            <a:r>
              <a:rPr lang="en-US" dirty="0">
                <a:solidFill>
                  <a:srgbClr val="000000"/>
                </a:solidFill>
                <a:hlinkClick r:id="rId4"/>
              </a:rPr>
              <a:t>Pre-Health career advisors </a:t>
            </a:r>
            <a:r>
              <a:rPr lang="en-US" dirty="0">
                <a:solidFill>
                  <a:srgbClr val="000000"/>
                </a:solidFill>
              </a:rPr>
              <a:t>in </a:t>
            </a:r>
            <a:r>
              <a:rPr lang="en-US" dirty="0">
                <a:solidFill>
                  <a:srgbClr val="000000"/>
                </a:solidFill>
                <a:hlinkClick r:id="rId4"/>
              </a:rPr>
              <a:t>drop-in advising </a:t>
            </a:r>
            <a:r>
              <a:rPr lang="en-US" dirty="0">
                <a:solidFill>
                  <a:srgbClr val="000000"/>
                </a:solidFill>
              </a:rPr>
              <a:t>or scheduled appointments.</a:t>
            </a:r>
          </a:p>
          <a:p>
            <a:pPr marL="285750" indent="-285750">
              <a:buFont typeface="Arial" panose="020B0604020202020204" pitchFamily="34" charset="0"/>
              <a:buChar char="•"/>
            </a:pPr>
            <a:r>
              <a:rPr lang="en-US" dirty="0">
                <a:solidFill>
                  <a:srgbClr val="000000"/>
                </a:solidFill>
              </a:rPr>
              <a:t>UCLA has various </a:t>
            </a:r>
            <a:r>
              <a:rPr lang="en-US" dirty="0">
                <a:solidFill>
                  <a:srgbClr val="000000"/>
                </a:solidFill>
                <a:hlinkClick r:id="rId4"/>
              </a:rPr>
              <a:t>Pre-Health services </a:t>
            </a:r>
            <a:r>
              <a:rPr lang="en-US" dirty="0">
                <a:solidFill>
                  <a:srgbClr val="000000"/>
                </a:solidFill>
              </a:rPr>
              <a:t>including </a:t>
            </a:r>
            <a:r>
              <a:rPr lang="en-US" dirty="0">
                <a:solidFill>
                  <a:srgbClr val="000000"/>
                </a:solidFill>
                <a:hlinkClick r:id="rId5"/>
              </a:rPr>
              <a:t>online resources </a:t>
            </a:r>
            <a:r>
              <a:rPr lang="en-US" dirty="0">
                <a:solidFill>
                  <a:srgbClr val="000000"/>
                </a:solidFill>
              </a:rPr>
              <a:t>and </a:t>
            </a:r>
            <a:r>
              <a:rPr lang="en-US" dirty="0">
                <a:solidFill>
                  <a:srgbClr val="000000"/>
                </a:solidFill>
                <a:hlinkClick r:id="rId6"/>
              </a:rPr>
              <a:t>workshops/events</a:t>
            </a:r>
            <a:r>
              <a:rPr lang="en-US" dirty="0">
                <a:solidFill>
                  <a:srgbClr val="000000"/>
                </a:solidFill>
              </a:rPr>
              <a:t>.</a:t>
            </a:r>
          </a:p>
          <a:p>
            <a:endParaRPr lang="en-US" dirty="0"/>
          </a:p>
        </p:txBody>
      </p:sp>
      <p:sp>
        <p:nvSpPr>
          <p:cNvPr id="5" name="Text Placeholder 4">
            <a:extLst>
              <a:ext uri="{FF2B5EF4-FFF2-40B4-BE49-F238E27FC236}">
                <a16:creationId xmlns:a16="http://schemas.microsoft.com/office/drawing/2014/main" id="{91182B01-0A4C-4497-BC6B-3F5D17D56BB1}"/>
              </a:ext>
            </a:extLst>
          </p:cNvPr>
          <p:cNvSpPr>
            <a:spLocks noGrp="1"/>
          </p:cNvSpPr>
          <p:nvPr>
            <p:ph type="body" sz="quarter" idx="21"/>
          </p:nvPr>
        </p:nvSpPr>
        <p:spPr>
          <a:xfrm>
            <a:off x="5029200" y="1188720"/>
            <a:ext cx="3383280" cy="215444"/>
          </a:xfrm>
        </p:spPr>
        <p:txBody>
          <a:bodyPr/>
          <a:lstStyle/>
          <a:p>
            <a:r>
              <a:rPr lang="en-US" cap="none" dirty="0">
                <a:solidFill>
                  <a:schemeClr val="accent6">
                    <a:lumMod val="75000"/>
                    <a:lumOff val="25000"/>
                  </a:schemeClr>
                </a:solidFill>
              </a:rPr>
              <a:t>Application &amp; Career Planning</a:t>
            </a:r>
          </a:p>
        </p:txBody>
      </p:sp>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Pre-Health at UCLA</a:t>
            </a:r>
          </a:p>
        </p:txBody>
      </p:sp>
    </p:spTree>
    <p:extLst>
      <p:ext uri="{BB962C8B-B14F-4D97-AF65-F5344CB8AC3E}">
        <p14:creationId xmlns:p14="http://schemas.microsoft.com/office/powerpoint/2010/main" val="4059166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Summer Pre-Health Orientation</a:t>
            </a:r>
          </a:p>
        </p:txBody>
      </p:sp>
      <p:sp>
        <p:nvSpPr>
          <p:cNvPr id="8" name="Text Placeholder 6">
            <a:extLst>
              <a:ext uri="{FF2B5EF4-FFF2-40B4-BE49-F238E27FC236}">
                <a16:creationId xmlns:a16="http://schemas.microsoft.com/office/drawing/2014/main" id="{FE5A2E18-AFD9-4569-A36D-8F44386F00F5}"/>
              </a:ext>
            </a:extLst>
          </p:cNvPr>
          <p:cNvSpPr txBox="1">
            <a:spLocks/>
          </p:cNvSpPr>
          <p:nvPr/>
        </p:nvSpPr>
        <p:spPr>
          <a:xfrm>
            <a:off x="1097281" y="1262360"/>
            <a:ext cx="6416146" cy="2663805"/>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pPr marL="0" marR="0" indent="0">
              <a:buNone/>
            </a:pPr>
            <a:r>
              <a:rPr lang="en-US" dirty="0">
                <a:solidFill>
                  <a:srgbClr val="000000"/>
                </a:solidFill>
                <a:effectLst/>
              </a:rPr>
              <a:t>Pre-Health Orientation: Career Center Services &amp; Resources (virtual)</a:t>
            </a:r>
            <a:br>
              <a:rPr lang="en-US" dirty="0">
                <a:solidFill>
                  <a:srgbClr val="000000"/>
                </a:solidFill>
                <a:effectLst/>
              </a:rPr>
            </a:br>
            <a:br>
              <a:rPr lang="en-US" dirty="0">
                <a:solidFill>
                  <a:srgbClr val="000000"/>
                </a:solidFill>
                <a:effectLst/>
              </a:rPr>
            </a:br>
            <a:r>
              <a:rPr lang="en-US" dirty="0">
                <a:solidFill>
                  <a:srgbClr val="000000"/>
                </a:solidFill>
                <a:effectLst/>
              </a:rPr>
              <a:t>Join the UCLA Career Center to learn about services and resources that can support your pre-health journey. There will be two summer sessions—attend whichever one works best for you to learn more!</a:t>
            </a:r>
            <a:br>
              <a:rPr lang="en-US" dirty="0">
                <a:solidFill>
                  <a:srgbClr val="1D1C1D"/>
                </a:solidFill>
                <a:effectLst/>
              </a:rPr>
            </a:br>
            <a:endParaRPr lang="en-US" dirty="0">
              <a:solidFill>
                <a:srgbClr val="1D1C1D"/>
              </a:solidFill>
              <a:effectLst/>
            </a:endParaRPr>
          </a:p>
          <a:p>
            <a:pPr marL="0" marR="0">
              <a:buFont typeface="Arial" panose="020B0604020202020204" pitchFamily="34" charset="0"/>
              <a:buChar char="•"/>
            </a:pPr>
            <a:r>
              <a:rPr lang="en-US" b="1" dirty="0">
                <a:solidFill>
                  <a:srgbClr val="1D1C1D"/>
                </a:solidFill>
                <a:effectLst/>
              </a:rPr>
              <a:t>July Session:</a:t>
            </a:r>
            <a:r>
              <a:rPr lang="en-US" dirty="0">
                <a:solidFill>
                  <a:srgbClr val="1D1C1D"/>
                </a:solidFill>
                <a:effectLst/>
              </a:rPr>
              <a:t> Friday, July 31 | 10–11 AM (PT) | Zoom</a:t>
            </a:r>
          </a:p>
          <a:p>
            <a:pPr marL="276606" lvl="1"/>
            <a:r>
              <a:rPr lang="en-US" sz="1400" dirty="0">
                <a:solidFill>
                  <a:srgbClr val="1D1C1D"/>
                </a:solidFill>
                <a:latin typeface="Arial"/>
                <a:ea typeface="Arial"/>
                <a:cs typeface="Arial"/>
                <a:sym typeface="Arial"/>
              </a:rPr>
              <a:t>(</a:t>
            </a:r>
            <a:r>
              <a:rPr lang="en-US" sz="1400" dirty="0">
                <a:solidFill>
                  <a:srgbClr val="1264A3"/>
                </a:solidFill>
                <a:uFill>
                  <a:noFill/>
                </a:uFill>
                <a:latin typeface="Arial"/>
                <a:ea typeface="Arial"/>
                <a:cs typeface="Arial"/>
                <a:sym typeface="Arial"/>
                <a:hlinkClick r:id="rId2">
                  <a:extLst>
                    <a:ext uri="{A12FA001-AC4F-418D-AE19-62706E023703}">
                      <ahyp:hlinkClr xmlns:ahyp="http://schemas.microsoft.com/office/drawing/2018/hyperlinkcolor" val="tx"/>
                    </a:ext>
                  </a:extLst>
                </a:hlinkClick>
              </a:rPr>
              <a:t>Register for the July 31 session</a:t>
            </a:r>
            <a:r>
              <a:rPr lang="en-US" sz="1400" dirty="0">
                <a:solidFill>
                  <a:srgbClr val="1D1C1D"/>
                </a:solidFill>
                <a:latin typeface="Arial"/>
                <a:ea typeface="Arial"/>
                <a:cs typeface="Arial"/>
                <a:sym typeface="Arial"/>
              </a:rPr>
              <a:t>) </a:t>
            </a:r>
          </a:p>
          <a:p>
            <a:pPr marL="0"/>
            <a:r>
              <a:rPr lang="en-US" b="1" dirty="0">
                <a:solidFill>
                  <a:srgbClr val="1D1C1D"/>
                </a:solidFill>
                <a:effectLst/>
              </a:rPr>
              <a:t>September Session:</a:t>
            </a:r>
            <a:r>
              <a:rPr lang="en-US" dirty="0">
                <a:solidFill>
                  <a:srgbClr val="1D1C1D"/>
                </a:solidFill>
                <a:effectLst/>
              </a:rPr>
              <a:t> Thursday, September 3 | 12–1 PM (PT) | Zoom</a:t>
            </a:r>
          </a:p>
          <a:p>
            <a:pPr marL="276606" lvl="1"/>
            <a:r>
              <a:rPr lang="en-US" dirty="0">
                <a:solidFill>
                  <a:srgbClr val="1D1C1D"/>
                </a:solidFill>
                <a:latin typeface="Arial"/>
                <a:ea typeface="Arial"/>
                <a:cs typeface="Arial"/>
                <a:sym typeface="Arial"/>
              </a:rPr>
              <a:t>(</a:t>
            </a:r>
            <a:r>
              <a:rPr lang="en-US" dirty="0">
                <a:solidFill>
                  <a:srgbClr val="1264A3"/>
                </a:solidFill>
                <a:uFill>
                  <a:noFill/>
                </a:uFill>
                <a:latin typeface="Arial"/>
                <a:ea typeface="Arial"/>
                <a:cs typeface="Arial"/>
                <a:sym typeface="Arial"/>
                <a:hlinkClick r:id="rId3">
                  <a:extLst>
                    <a:ext uri="{A12FA001-AC4F-418D-AE19-62706E023703}">
                      <ahyp:hlinkClr xmlns:ahyp="http://schemas.microsoft.com/office/drawing/2018/hyperlinkcolor" val="tx"/>
                    </a:ext>
                  </a:extLst>
                </a:hlinkClick>
              </a:rPr>
              <a:t>Register for the Sept 3 session</a:t>
            </a:r>
            <a:r>
              <a:rPr lang="en-US" dirty="0">
                <a:solidFill>
                  <a:srgbClr val="1D1C1D"/>
                </a:solidFill>
                <a:latin typeface="Arial"/>
                <a:ea typeface="Arial"/>
                <a:cs typeface="Arial"/>
                <a:sym typeface="Arial"/>
              </a:rPr>
              <a:t>)</a:t>
            </a:r>
          </a:p>
          <a:p>
            <a:pPr marL="0" indent="0" fontAlgn="base">
              <a:buNone/>
            </a:pPr>
            <a:endParaRPr lang="en-US" dirty="0">
              <a:effectLst/>
            </a:endParaRPr>
          </a:p>
          <a:p>
            <a:pPr marL="0" indent="0" fontAlgn="base">
              <a:buNone/>
            </a:pP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2599801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
          <p:cNvSpPr txBox="1">
            <a:spLocks noGrp="1"/>
          </p:cNvSpPr>
          <p:nvPr>
            <p:ph type="title" idx="4294967295"/>
          </p:nvPr>
        </p:nvSpPr>
        <p:spPr>
          <a:xfrm>
            <a:off x="0" y="361950"/>
            <a:ext cx="5419725" cy="379413"/>
          </a:xfrm>
          <a:prstGeom prst="rect">
            <a:avLst/>
          </a:prstGeom>
          <a:noFill/>
          <a:ln>
            <a:noFill/>
          </a:ln>
        </p:spPr>
        <p:txBody>
          <a:bodyPr spcFirstLastPara="1" vert="horz" wrap="square" lIns="0" tIns="0" rIns="0" bIns="0" rtlCol="0" anchor="t" anchorCtr="0">
            <a:noAutofit/>
          </a:bodyPr>
          <a:lstStyle/>
          <a:p>
            <a:pPr marL="9525" algn="ctr">
              <a:lnSpc>
                <a:spcPct val="133593"/>
              </a:lnSpc>
            </a:pPr>
            <a:r>
              <a:rPr lang="en-US" sz="2100">
                <a:solidFill>
                  <a:srgbClr val="000000"/>
                </a:solidFill>
                <a:latin typeface="Calibri"/>
                <a:ea typeface="Calibri"/>
                <a:cs typeface="Calibri"/>
                <a:sym typeface="Calibri"/>
              </a:rPr>
              <a:t>LS 110: Career Exploration in the Life Sciences</a:t>
            </a:r>
            <a:endParaRPr sz="2100">
              <a:solidFill>
                <a:srgbClr val="000000"/>
              </a:solidFill>
              <a:latin typeface="Calibri"/>
              <a:ea typeface="Calibri"/>
              <a:cs typeface="Calibri"/>
              <a:sym typeface="Calibri"/>
            </a:endParaRPr>
          </a:p>
        </p:txBody>
      </p:sp>
      <p:sp>
        <p:nvSpPr>
          <p:cNvPr id="61" name="Google Shape;61;p1"/>
          <p:cNvSpPr txBox="1"/>
          <p:nvPr/>
        </p:nvSpPr>
        <p:spPr>
          <a:xfrm>
            <a:off x="158813" y="696953"/>
            <a:ext cx="8733825" cy="484650"/>
          </a:xfrm>
          <a:prstGeom prst="rect">
            <a:avLst/>
          </a:prstGeom>
          <a:noFill/>
          <a:ln>
            <a:noFill/>
          </a:ln>
        </p:spPr>
        <p:txBody>
          <a:bodyPr spcFirstLastPara="1" wrap="square" lIns="0" tIns="0" rIns="0" bIns="0" anchor="t" anchorCtr="0">
            <a:noAutofit/>
          </a:bodyPr>
          <a:lstStyle/>
          <a:p>
            <a:pPr algn="ctr">
              <a:lnSpc>
                <a:spcPct val="117750"/>
              </a:lnSpc>
              <a:buClr>
                <a:srgbClr val="000000"/>
              </a:buClr>
              <a:buSzPts val="2000"/>
            </a:pPr>
            <a:r>
              <a:rPr lang="en-US" sz="1500" b="1">
                <a:solidFill>
                  <a:srgbClr val="0000FF"/>
                </a:solidFill>
                <a:latin typeface="Calibri"/>
                <a:ea typeface="Calibri"/>
                <a:cs typeface="Calibri"/>
                <a:sym typeface="Calibri"/>
              </a:rPr>
              <a:t>Upper division 2-unit class (P/NP)</a:t>
            </a:r>
            <a:endParaRPr sz="1500" b="1">
              <a:solidFill>
                <a:srgbClr val="0000FF"/>
              </a:solidFill>
              <a:latin typeface="Calibri"/>
              <a:ea typeface="Calibri"/>
              <a:cs typeface="Calibri"/>
              <a:sym typeface="Calibri"/>
            </a:endParaRPr>
          </a:p>
          <a:p>
            <a:pPr algn="ctr">
              <a:lnSpc>
                <a:spcPct val="117750"/>
              </a:lnSpc>
              <a:buClr>
                <a:srgbClr val="000000"/>
              </a:buClr>
              <a:buSzPts val="2000"/>
            </a:pPr>
            <a:r>
              <a:rPr lang="en-US" sz="1500">
                <a:solidFill>
                  <a:schemeClr val="dk1"/>
                </a:solidFill>
                <a:latin typeface="Calibri"/>
                <a:ea typeface="Calibri"/>
                <a:cs typeface="Calibri"/>
                <a:sym typeface="Calibri"/>
              </a:rPr>
              <a:t>Offered </a:t>
            </a:r>
            <a:r>
              <a:rPr lang="en-US" sz="1500" b="1">
                <a:solidFill>
                  <a:srgbClr val="0000FF"/>
                </a:solidFill>
                <a:latin typeface="Calibri"/>
                <a:ea typeface="Calibri"/>
                <a:cs typeface="Calibri"/>
                <a:sym typeface="Calibri"/>
              </a:rPr>
              <a:t>Winter and Spring </a:t>
            </a:r>
            <a:r>
              <a:rPr lang="en-US" sz="1500">
                <a:solidFill>
                  <a:schemeClr val="dk1"/>
                </a:solidFill>
                <a:latin typeface="Calibri"/>
                <a:ea typeface="Calibri"/>
                <a:cs typeface="Calibri"/>
                <a:sym typeface="Calibri"/>
              </a:rPr>
              <a:t>quarter for </a:t>
            </a:r>
            <a:r>
              <a:rPr lang="en-US" sz="1500" b="1">
                <a:solidFill>
                  <a:srgbClr val="0000FF"/>
                </a:solidFill>
                <a:latin typeface="Calibri"/>
                <a:ea typeface="Calibri"/>
                <a:cs typeface="Calibri"/>
                <a:sym typeface="Calibri"/>
              </a:rPr>
              <a:t>all students, </a:t>
            </a:r>
            <a:r>
              <a:rPr lang="en-US" sz="1500">
                <a:solidFill>
                  <a:schemeClr val="dk1"/>
                </a:solidFill>
                <a:latin typeface="Calibri"/>
                <a:ea typeface="Calibri"/>
                <a:cs typeface="Calibri"/>
                <a:sym typeface="Calibri"/>
              </a:rPr>
              <a:t>and </a:t>
            </a:r>
            <a:r>
              <a:rPr lang="en-US" sz="1500" b="1">
                <a:solidFill>
                  <a:srgbClr val="0000FF"/>
                </a:solidFill>
                <a:latin typeface="Calibri"/>
                <a:ea typeface="Calibri"/>
                <a:cs typeface="Calibri"/>
                <a:sym typeface="Calibri"/>
              </a:rPr>
              <a:t>Fall</a:t>
            </a:r>
            <a:r>
              <a:rPr lang="en-US" sz="1500">
                <a:solidFill>
                  <a:schemeClr val="dk1"/>
                </a:solidFill>
                <a:latin typeface="Calibri"/>
                <a:ea typeface="Calibri"/>
                <a:cs typeface="Calibri"/>
                <a:sym typeface="Calibri"/>
              </a:rPr>
              <a:t> quarter for</a:t>
            </a:r>
            <a:r>
              <a:rPr lang="en-US" sz="1500" b="1">
                <a:solidFill>
                  <a:srgbClr val="0000FF"/>
                </a:solidFill>
                <a:latin typeface="Calibri"/>
                <a:ea typeface="Calibri"/>
                <a:cs typeface="Calibri"/>
                <a:sym typeface="Calibri"/>
              </a:rPr>
              <a:t> 1st quarter transfer students </a:t>
            </a:r>
            <a:endParaRPr sz="2400">
              <a:solidFill>
                <a:srgbClr val="0000FF"/>
              </a:solidFill>
              <a:latin typeface="Calibri"/>
              <a:ea typeface="Calibri"/>
              <a:cs typeface="Calibri"/>
              <a:sym typeface="Calibri"/>
            </a:endParaRPr>
          </a:p>
        </p:txBody>
      </p:sp>
      <p:sp>
        <p:nvSpPr>
          <p:cNvPr id="62" name="Google Shape;62;p1"/>
          <p:cNvSpPr txBox="1"/>
          <p:nvPr/>
        </p:nvSpPr>
        <p:spPr>
          <a:xfrm>
            <a:off x="6411938" y="1377334"/>
            <a:ext cx="1996425" cy="230850"/>
          </a:xfrm>
          <a:prstGeom prst="rect">
            <a:avLst/>
          </a:prstGeom>
          <a:noFill/>
          <a:ln>
            <a:noFill/>
          </a:ln>
        </p:spPr>
        <p:txBody>
          <a:bodyPr spcFirstLastPara="1" wrap="square" lIns="0" tIns="0" rIns="0" bIns="0" anchor="t" anchorCtr="0">
            <a:noAutofit/>
          </a:bodyPr>
          <a:lstStyle/>
          <a:p>
            <a:pPr marL="9525">
              <a:buClr>
                <a:srgbClr val="000000"/>
              </a:buClr>
              <a:buSzPts val="2000"/>
            </a:pPr>
            <a:r>
              <a:rPr lang="en-US" sz="1500" b="1" u="sng">
                <a:solidFill>
                  <a:srgbClr val="000000"/>
                </a:solidFill>
                <a:latin typeface="Century Gothic"/>
                <a:ea typeface="Century Gothic"/>
                <a:cs typeface="Century Gothic"/>
                <a:sym typeface="Century Gothic"/>
              </a:rPr>
              <a:t>You will be able to:</a:t>
            </a:r>
            <a:endParaRPr sz="1500" u="sng">
              <a:solidFill>
                <a:srgbClr val="000000"/>
              </a:solidFill>
              <a:latin typeface="Century Gothic"/>
              <a:ea typeface="Century Gothic"/>
              <a:cs typeface="Century Gothic"/>
              <a:sym typeface="Century Gothic"/>
            </a:endParaRPr>
          </a:p>
        </p:txBody>
      </p:sp>
      <p:sp>
        <p:nvSpPr>
          <p:cNvPr id="63" name="Google Shape;63;p1"/>
          <p:cNvSpPr txBox="1"/>
          <p:nvPr/>
        </p:nvSpPr>
        <p:spPr>
          <a:xfrm>
            <a:off x="5753700" y="1788536"/>
            <a:ext cx="3057075" cy="1821600"/>
          </a:xfrm>
          <a:prstGeom prst="rect">
            <a:avLst/>
          </a:prstGeom>
          <a:noFill/>
          <a:ln>
            <a:noFill/>
          </a:ln>
        </p:spPr>
        <p:txBody>
          <a:bodyPr spcFirstLastPara="1" wrap="square" lIns="0" tIns="0" rIns="0" bIns="0" anchor="t" anchorCtr="0">
            <a:noAutofit/>
          </a:bodyPr>
          <a:lstStyle/>
          <a:p>
            <a:pPr marL="342900" indent="-257175">
              <a:lnSpc>
                <a:spcPct val="118333"/>
              </a:lnSpc>
              <a:buClr>
                <a:srgbClr val="000000"/>
              </a:buClr>
              <a:buSzPts val="1800"/>
              <a:buFont typeface="Calibri"/>
              <a:buChar char="★"/>
            </a:pPr>
            <a:r>
              <a:rPr lang="en-US">
                <a:solidFill>
                  <a:srgbClr val="000000"/>
                </a:solidFill>
                <a:latin typeface="Calibri"/>
                <a:ea typeface="Calibri"/>
                <a:cs typeface="Calibri"/>
                <a:sym typeface="Calibri"/>
              </a:rPr>
              <a:t>Build a resume and cover letter</a:t>
            </a:r>
            <a:endParaRPr>
              <a:solidFill>
                <a:srgbClr val="000000"/>
              </a:solidFill>
              <a:latin typeface="Calibri"/>
              <a:ea typeface="Calibri"/>
              <a:cs typeface="Calibri"/>
              <a:sym typeface="Calibri"/>
            </a:endParaRPr>
          </a:p>
          <a:p>
            <a:pPr marL="342900" marR="416243" indent="-257175">
              <a:lnSpc>
                <a:spcPct val="122222"/>
              </a:lnSpc>
              <a:buClr>
                <a:srgbClr val="000000"/>
              </a:buClr>
              <a:buSzPts val="1800"/>
              <a:buFont typeface="Calibri"/>
              <a:buChar char="★"/>
            </a:pPr>
            <a:r>
              <a:rPr lang="en-US">
                <a:solidFill>
                  <a:srgbClr val="000000"/>
                </a:solidFill>
                <a:latin typeface="Calibri"/>
                <a:ea typeface="Calibri"/>
                <a:cs typeface="Calibri"/>
                <a:sym typeface="Calibri"/>
              </a:rPr>
              <a:t>Conduct informational interviews</a:t>
            </a:r>
            <a:endParaRPr>
              <a:solidFill>
                <a:srgbClr val="000000"/>
              </a:solidFill>
              <a:latin typeface="Calibri"/>
              <a:ea typeface="Calibri"/>
              <a:cs typeface="Calibri"/>
              <a:sym typeface="Calibri"/>
            </a:endParaRPr>
          </a:p>
          <a:p>
            <a:pPr marL="342900" indent="-257175">
              <a:lnSpc>
                <a:spcPct val="117222"/>
              </a:lnSpc>
              <a:buClr>
                <a:srgbClr val="000000"/>
              </a:buClr>
              <a:buSzPts val="1800"/>
              <a:buFont typeface="Calibri"/>
              <a:buChar char="★"/>
            </a:pPr>
            <a:r>
              <a:rPr lang="en-US">
                <a:solidFill>
                  <a:srgbClr val="000000"/>
                </a:solidFill>
                <a:latin typeface="Calibri"/>
                <a:ea typeface="Calibri"/>
                <a:cs typeface="Calibri"/>
                <a:sym typeface="Calibri"/>
              </a:rPr>
              <a:t>Learn about a variety of careers from alumni guest speakers</a:t>
            </a:r>
            <a:endParaRPr>
              <a:solidFill>
                <a:srgbClr val="000000"/>
              </a:solidFill>
              <a:latin typeface="Calibri"/>
              <a:ea typeface="Calibri"/>
              <a:cs typeface="Calibri"/>
              <a:sym typeface="Calibri"/>
            </a:endParaRPr>
          </a:p>
          <a:p>
            <a:pPr marL="342900" indent="-257175">
              <a:lnSpc>
                <a:spcPct val="116111"/>
              </a:lnSpc>
              <a:buClr>
                <a:srgbClr val="000000"/>
              </a:buClr>
              <a:buSzPts val="1800"/>
              <a:buFont typeface="Calibri"/>
              <a:buChar char="★"/>
            </a:pPr>
            <a:r>
              <a:rPr lang="en-US">
                <a:solidFill>
                  <a:srgbClr val="000000"/>
                </a:solidFill>
                <a:latin typeface="Calibri"/>
                <a:ea typeface="Calibri"/>
                <a:cs typeface="Calibri"/>
                <a:sym typeface="Calibri"/>
              </a:rPr>
              <a:t>Use self-assessment  feedback</a:t>
            </a:r>
            <a:endParaRPr>
              <a:solidFill>
                <a:srgbClr val="000000"/>
              </a:solidFill>
              <a:latin typeface="Calibri"/>
              <a:ea typeface="Calibri"/>
              <a:cs typeface="Calibri"/>
              <a:sym typeface="Calibri"/>
            </a:endParaRPr>
          </a:p>
          <a:p>
            <a:pPr marL="342900" marR="44767" indent="-257175">
              <a:lnSpc>
                <a:spcPct val="122222"/>
              </a:lnSpc>
              <a:buClr>
                <a:srgbClr val="000000"/>
              </a:buClr>
              <a:buSzPts val="1800"/>
              <a:buFont typeface="Calibri"/>
              <a:buChar char="★"/>
            </a:pPr>
            <a:r>
              <a:rPr lang="en-US">
                <a:solidFill>
                  <a:srgbClr val="000000"/>
                </a:solidFill>
                <a:latin typeface="Calibri"/>
                <a:ea typeface="Calibri"/>
                <a:cs typeface="Calibri"/>
                <a:sym typeface="Calibri"/>
              </a:rPr>
              <a:t>to clarify or confirm your next steps</a:t>
            </a:r>
            <a:endParaRPr>
              <a:solidFill>
                <a:srgbClr val="000000"/>
              </a:solidFill>
              <a:latin typeface="Calibri"/>
              <a:ea typeface="Calibri"/>
              <a:cs typeface="Calibri"/>
              <a:sym typeface="Calibri"/>
            </a:endParaRPr>
          </a:p>
          <a:p>
            <a:pPr marL="342900" marR="44767" indent="-257175">
              <a:lnSpc>
                <a:spcPct val="122222"/>
              </a:lnSpc>
              <a:buClr>
                <a:srgbClr val="000000"/>
              </a:buClr>
              <a:buSzPts val="1800"/>
              <a:buFont typeface="Calibri"/>
              <a:buChar char="★"/>
            </a:pPr>
            <a:r>
              <a:rPr lang="en-US">
                <a:solidFill>
                  <a:srgbClr val="000000"/>
                </a:solidFill>
                <a:latin typeface="Calibri"/>
                <a:ea typeface="Calibri"/>
                <a:cs typeface="Calibri"/>
                <a:sym typeface="Calibri"/>
              </a:rPr>
              <a:t>Practice interviewing skills</a:t>
            </a:r>
            <a:endParaRPr>
              <a:solidFill>
                <a:srgbClr val="000000"/>
              </a:solidFill>
              <a:latin typeface="Calibri"/>
              <a:ea typeface="Calibri"/>
              <a:cs typeface="Calibri"/>
              <a:sym typeface="Calibri"/>
            </a:endParaRPr>
          </a:p>
          <a:p>
            <a:pPr marL="266700" marR="44767">
              <a:lnSpc>
                <a:spcPct val="122222"/>
              </a:lnSpc>
              <a:spcBef>
                <a:spcPts val="8"/>
              </a:spcBef>
              <a:buClr>
                <a:srgbClr val="000000"/>
              </a:buClr>
              <a:buSzPts val="1800"/>
            </a:pPr>
            <a:endParaRPr>
              <a:solidFill>
                <a:srgbClr val="000000"/>
              </a:solidFill>
              <a:latin typeface="Calibri"/>
              <a:ea typeface="Calibri"/>
              <a:cs typeface="Calibri"/>
              <a:sym typeface="Calibri"/>
            </a:endParaRPr>
          </a:p>
        </p:txBody>
      </p:sp>
      <p:sp>
        <p:nvSpPr>
          <p:cNvPr id="64" name="Google Shape;64;p1"/>
          <p:cNvSpPr txBox="1"/>
          <p:nvPr/>
        </p:nvSpPr>
        <p:spPr>
          <a:xfrm>
            <a:off x="114300" y="1328909"/>
            <a:ext cx="2072475" cy="230850"/>
          </a:xfrm>
          <a:prstGeom prst="rect">
            <a:avLst/>
          </a:prstGeom>
          <a:noFill/>
          <a:ln>
            <a:noFill/>
          </a:ln>
        </p:spPr>
        <p:txBody>
          <a:bodyPr spcFirstLastPara="1" wrap="square" lIns="0" tIns="0" rIns="0" bIns="0" anchor="t" anchorCtr="0">
            <a:noAutofit/>
          </a:bodyPr>
          <a:lstStyle/>
          <a:p>
            <a:pPr marL="9525">
              <a:buClr>
                <a:srgbClr val="000000"/>
              </a:buClr>
              <a:buSzPts val="2000"/>
            </a:pPr>
            <a:r>
              <a:rPr lang="en-US" sz="1500" b="1" u="sng">
                <a:solidFill>
                  <a:srgbClr val="000000"/>
                </a:solidFill>
                <a:latin typeface="Century Gothic"/>
                <a:ea typeface="Century Gothic"/>
                <a:cs typeface="Century Gothic"/>
                <a:sym typeface="Century Gothic"/>
              </a:rPr>
              <a:t>Take this course if…</a:t>
            </a:r>
            <a:endParaRPr sz="1500" u="sng">
              <a:solidFill>
                <a:srgbClr val="000000"/>
              </a:solidFill>
              <a:latin typeface="Century Gothic"/>
              <a:ea typeface="Century Gothic"/>
              <a:cs typeface="Century Gothic"/>
              <a:sym typeface="Century Gothic"/>
            </a:endParaRPr>
          </a:p>
        </p:txBody>
      </p:sp>
      <p:sp>
        <p:nvSpPr>
          <p:cNvPr id="65" name="Google Shape;65;p1"/>
          <p:cNvSpPr/>
          <p:nvPr/>
        </p:nvSpPr>
        <p:spPr>
          <a:xfrm>
            <a:off x="158813" y="1576328"/>
            <a:ext cx="4706100" cy="2438100"/>
          </a:xfrm>
          <a:prstGeom prst="rect">
            <a:avLst/>
          </a:prstGeom>
          <a:noFill/>
          <a:ln>
            <a:noFill/>
          </a:ln>
        </p:spPr>
        <p:txBody>
          <a:bodyPr spcFirstLastPara="1" wrap="square" lIns="68569" tIns="34275" rIns="68569" bIns="34275" anchor="t" anchorCtr="0">
            <a:noAutofit/>
          </a:bodyPr>
          <a:lstStyle/>
          <a:p>
            <a:pPr marL="257175" indent="-257175">
              <a:buClr>
                <a:schemeClr val="dk1"/>
              </a:buClr>
              <a:buSzPts val="1800"/>
              <a:buFont typeface="Noto Sans Symbols"/>
              <a:buChar char="∙"/>
            </a:pPr>
            <a:r>
              <a:rPr lang="en-US">
                <a:solidFill>
                  <a:schemeClr val="dk1"/>
                </a:solidFill>
                <a:latin typeface="Calibri"/>
                <a:ea typeface="Calibri"/>
                <a:cs typeface="Calibri"/>
                <a:sym typeface="Calibri"/>
              </a:rPr>
              <a:t>You are a Life Science major and looking for guidance on how to plan for your future in a STEM field, but really don’t know what else is out there beyond medical school or academia</a:t>
            </a:r>
            <a:endParaRPr sz="1500">
              <a:solidFill>
                <a:schemeClr val="dk1"/>
              </a:solidFill>
              <a:latin typeface="Calibri"/>
              <a:ea typeface="Calibri"/>
              <a:cs typeface="Calibri"/>
              <a:sym typeface="Calibri"/>
            </a:endParaRPr>
          </a:p>
          <a:p>
            <a:pPr marL="257175" indent="-257175">
              <a:buClr>
                <a:srgbClr val="000000"/>
              </a:buClr>
              <a:buSzPts val="1800"/>
              <a:buFont typeface="Noto Sans Symbols"/>
              <a:buChar char="∙"/>
            </a:pPr>
            <a:r>
              <a:rPr lang="en-US">
                <a:solidFill>
                  <a:srgbClr val="000000"/>
                </a:solidFill>
                <a:latin typeface="Calibri"/>
                <a:ea typeface="Calibri"/>
                <a:cs typeface="Calibri"/>
                <a:sym typeface="Calibri"/>
              </a:rPr>
              <a:t>You are not sure what major to declare</a:t>
            </a:r>
            <a:endParaRPr sz="1500">
              <a:solidFill>
                <a:srgbClr val="000000"/>
              </a:solidFill>
              <a:latin typeface="Calibri"/>
              <a:ea typeface="Calibri"/>
              <a:cs typeface="Calibri"/>
              <a:sym typeface="Calibri"/>
            </a:endParaRPr>
          </a:p>
          <a:p>
            <a:pPr marL="257175" indent="-257175">
              <a:buClr>
                <a:srgbClr val="000000"/>
              </a:buClr>
              <a:buSzPts val="1800"/>
              <a:buFont typeface="Noto Sans Symbols"/>
              <a:buChar char="∙"/>
            </a:pPr>
            <a:r>
              <a:rPr lang="en-US">
                <a:solidFill>
                  <a:srgbClr val="000000"/>
                </a:solidFill>
                <a:latin typeface="Calibri"/>
                <a:ea typeface="Calibri"/>
                <a:cs typeface="Calibri"/>
                <a:sym typeface="Calibri"/>
              </a:rPr>
              <a:t>You are not sure if pre-med is the right path</a:t>
            </a:r>
            <a:endParaRPr sz="1500">
              <a:solidFill>
                <a:srgbClr val="000000"/>
              </a:solidFill>
              <a:latin typeface="Calibri"/>
              <a:ea typeface="Calibri"/>
              <a:cs typeface="Calibri"/>
              <a:sym typeface="Calibri"/>
            </a:endParaRPr>
          </a:p>
          <a:p>
            <a:pPr marL="257175" indent="-257175">
              <a:buClr>
                <a:srgbClr val="000000"/>
              </a:buClr>
              <a:buSzPts val="1800"/>
              <a:buFont typeface="Noto Sans Symbols"/>
              <a:buChar char="∙"/>
            </a:pPr>
            <a:r>
              <a:rPr lang="en-US">
                <a:solidFill>
                  <a:srgbClr val="000000"/>
                </a:solidFill>
                <a:latin typeface="Calibri"/>
                <a:ea typeface="Calibri"/>
                <a:cs typeface="Calibri"/>
                <a:sym typeface="Calibri"/>
              </a:rPr>
              <a:t>You need 2 units of a non-major course that will help you plan your next steps</a:t>
            </a:r>
            <a:endParaRPr sz="1500">
              <a:solidFill>
                <a:srgbClr val="000000"/>
              </a:solidFill>
              <a:latin typeface="Calibri"/>
              <a:ea typeface="Calibri"/>
              <a:cs typeface="Calibri"/>
              <a:sym typeface="Calibri"/>
            </a:endParaRPr>
          </a:p>
          <a:p>
            <a:pPr marL="257175" indent="-257175">
              <a:buClr>
                <a:srgbClr val="000000"/>
              </a:buClr>
              <a:buSzPts val="1800"/>
              <a:buFont typeface="Noto Sans Symbols"/>
              <a:buChar char="∙"/>
            </a:pPr>
            <a:r>
              <a:rPr lang="en-US">
                <a:solidFill>
                  <a:srgbClr val="000000"/>
                </a:solidFill>
                <a:latin typeface="Calibri"/>
                <a:ea typeface="Calibri"/>
                <a:cs typeface="Calibri"/>
                <a:sym typeface="Calibri"/>
              </a:rPr>
              <a:t>You want to be prepared to find an internship or go on the job market? </a:t>
            </a:r>
            <a:endParaRPr sz="1013"/>
          </a:p>
          <a:p>
            <a:pPr marL="257175" indent="-257175">
              <a:buClr>
                <a:srgbClr val="000000"/>
              </a:buClr>
              <a:buSzPts val="1800"/>
              <a:buFont typeface="Noto Sans Symbols"/>
              <a:buChar char="∙"/>
            </a:pPr>
            <a:r>
              <a:rPr lang="en-US">
                <a:solidFill>
                  <a:srgbClr val="000000"/>
                </a:solidFill>
                <a:latin typeface="Calibri"/>
                <a:ea typeface="Calibri"/>
                <a:cs typeface="Calibri"/>
                <a:sym typeface="Calibri"/>
              </a:rPr>
              <a:t>You are Pre – med and want to keep your options open</a:t>
            </a:r>
            <a:endParaRPr sz="1500">
              <a:solidFill>
                <a:srgbClr val="000000"/>
              </a:solidFill>
              <a:latin typeface="Calibri"/>
              <a:ea typeface="Calibri"/>
              <a:cs typeface="Calibri"/>
              <a:sym typeface="Calibri"/>
            </a:endParaRPr>
          </a:p>
          <a:p>
            <a:pPr marL="257175" indent="-257175">
              <a:buClr>
                <a:srgbClr val="000000"/>
              </a:buClr>
              <a:buSzPts val="1800"/>
              <a:buFont typeface="Noto Sans Symbols"/>
              <a:buChar char="∙"/>
            </a:pPr>
            <a:r>
              <a:rPr lang="en-US">
                <a:solidFill>
                  <a:srgbClr val="000000"/>
                </a:solidFill>
                <a:latin typeface="Calibri"/>
                <a:ea typeface="Calibri"/>
                <a:cs typeface="Calibri"/>
                <a:sym typeface="Calibri"/>
              </a:rPr>
              <a:t>You are not a STEM major, but you are considering a Health Profession</a:t>
            </a:r>
            <a:endParaRPr sz="1500">
              <a:solidFill>
                <a:srgbClr val="000000"/>
              </a:solidFill>
              <a:latin typeface="Calibri"/>
              <a:ea typeface="Calibri"/>
              <a:cs typeface="Calibri"/>
              <a:sym typeface="Calibri"/>
            </a:endParaRPr>
          </a:p>
        </p:txBody>
      </p:sp>
      <p:sp>
        <p:nvSpPr>
          <p:cNvPr id="66" name="Google Shape;66;p1"/>
          <p:cNvSpPr/>
          <p:nvPr/>
        </p:nvSpPr>
        <p:spPr>
          <a:xfrm>
            <a:off x="5902970" y="4600736"/>
            <a:ext cx="3105900" cy="484650"/>
          </a:xfrm>
          <a:prstGeom prst="rect">
            <a:avLst/>
          </a:prstGeom>
          <a:noFill/>
          <a:ln w="28575" cap="flat" cmpd="sng">
            <a:solidFill>
              <a:srgbClr val="0000FF"/>
            </a:solidFill>
            <a:prstDash val="solid"/>
            <a:round/>
            <a:headEnd type="none" w="sm" len="sm"/>
            <a:tailEnd type="none" w="sm" len="sm"/>
          </a:ln>
        </p:spPr>
        <p:txBody>
          <a:bodyPr spcFirstLastPara="1" wrap="square" lIns="68569" tIns="34275" rIns="68569" bIns="34275" anchor="t" anchorCtr="0">
            <a:noAutofit/>
          </a:bodyPr>
          <a:lstStyle/>
          <a:p>
            <a:pPr algn="ctr">
              <a:buClr>
                <a:srgbClr val="000000"/>
              </a:buClr>
              <a:buSzPts val="1800"/>
            </a:pPr>
            <a:r>
              <a:rPr lang="en-US" i="1">
                <a:solidFill>
                  <a:srgbClr val="000000"/>
                </a:solidFill>
                <a:latin typeface="Calibri"/>
                <a:ea typeface="Calibri"/>
                <a:cs typeface="Calibri"/>
                <a:sym typeface="Calibri"/>
              </a:rPr>
              <a:t>This class forces me to do the things I should be doing anyway to plan my future</a:t>
            </a:r>
            <a:endParaRPr sz="1050">
              <a:solidFill>
                <a:srgbClr val="000000"/>
              </a:solidFill>
              <a:latin typeface="Calibri"/>
              <a:ea typeface="Calibri"/>
              <a:cs typeface="Calibri"/>
              <a:sym typeface="Calibri"/>
            </a:endParaRPr>
          </a:p>
        </p:txBody>
      </p:sp>
      <p:sp>
        <p:nvSpPr>
          <p:cNvPr id="67" name="Google Shape;67;p1"/>
          <p:cNvSpPr/>
          <p:nvPr/>
        </p:nvSpPr>
        <p:spPr>
          <a:xfrm>
            <a:off x="158804" y="4600736"/>
            <a:ext cx="3396375" cy="484650"/>
          </a:xfrm>
          <a:prstGeom prst="rect">
            <a:avLst/>
          </a:prstGeom>
          <a:noFill/>
          <a:ln w="28575" cap="flat" cmpd="sng">
            <a:solidFill>
              <a:srgbClr val="0000FF"/>
            </a:solidFill>
            <a:prstDash val="solid"/>
            <a:round/>
            <a:headEnd type="none" w="sm" len="sm"/>
            <a:tailEnd type="none" w="sm" len="sm"/>
          </a:ln>
        </p:spPr>
        <p:txBody>
          <a:bodyPr spcFirstLastPara="1" wrap="square" lIns="68569" tIns="34275" rIns="68569" bIns="34275" anchor="t" anchorCtr="0">
            <a:noAutofit/>
          </a:bodyPr>
          <a:lstStyle/>
          <a:p>
            <a:pPr algn="ctr">
              <a:buClr>
                <a:srgbClr val="000000"/>
              </a:buClr>
              <a:buSzPts val="1800"/>
            </a:pPr>
            <a:r>
              <a:rPr lang="en-US" i="1">
                <a:solidFill>
                  <a:srgbClr val="000000"/>
                </a:solidFill>
                <a:latin typeface="Calibri"/>
                <a:ea typeface="Calibri"/>
                <a:cs typeface="Calibri"/>
                <a:sym typeface="Calibri"/>
              </a:rPr>
              <a:t>I valued the speakers who came into the class to inform us about their careers in a real way </a:t>
            </a:r>
            <a:endParaRPr>
              <a:solidFill>
                <a:srgbClr val="000000"/>
              </a:solidFill>
              <a:latin typeface="Calibri"/>
              <a:ea typeface="Calibri"/>
              <a:cs typeface="Calibri"/>
              <a:sym typeface="Calibri"/>
            </a:endParaRPr>
          </a:p>
        </p:txBody>
      </p:sp>
      <p:sp>
        <p:nvSpPr>
          <p:cNvPr id="68" name="Google Shape;68;p1"/>
          <p:cNvSpPr txBox="1"/>
          <p:nvPr/>
        </p:nvSpPr>
        <p:spPr>
          <a:xfrm>
            <a:off x="504788" y="-34426"/>
            <a:ext cx="8134425" cy="531000"/>
          </a:xfrm>
          <a:prstGeom prst="rect">
            <a:avLst/>
          </a:prstGeom>
          <a:noFill/>
          <a:ln>
            <a:noFill/>
          </a:ln>
        </p:spPr>
        <p:txBody>
          <a:bodyPr spcFirstLastPara="1" wrap="square" lIns="68569" tIns="68569" rIns="68569" bIns="68569" anchor="ctr" anchorCtr="0">
            <a:noAutofit/>
          </a:bodyPr>
          <a:lstStyle/>
          <a:p>
            <a:pPr marL="9049" marR="3810" algn="ctr">
              <a:spcBef>
                <a:spcPts val="450"/>
              </a:spcBef>
              <a:buClr>
                <a:srgbClr val="000000"/>
              </a:buClr>
              <a:buSzPts val="2400"/>
            </a:pPr>
            <a:r>
              <a:rPr lang="en-US" sz="2325">
                <a:solidFill>
                  <a:srgbClr val="0000FF"/>
                </a:solidFill>
                <a:latin typeface="Calibri"/>
                <a:ea typeface="Calibri"/>
                <a:cs typeface="Calibri"/>
                <a:sym typeface="Calibri"/>
              </a:rPr>
              <a:t>Planning your career takes time…Start NOW</a:t>
            </a:r>
            <a:endParaRPr sz="2325">
              <a:solidFill>
                <a:srgbClr val="000000"/>
              </a:solidFill>
              <a:latin typeface="Calibri"/>
              <a:ea typeface="Calibri"/>
              <a:cs typeface="Calibri"/>
              <a:sym typeface="Calibri"/>
            </a:endParaRPr>
          </a:p>
        </p:txBody>
      </p:sp>
      <p:sp>
        <p:nvSpPr>
          <p:cNvPr id="69" name="Google Shape;69;p1"/>
          <p:cNvSpPr txBox="1"/>
          <p:nvPr/>
        </p:nvSpPr>
        <p:spPr>
          <a:xfrm>
            <a:off x="1476600" y="4019425"/>
            <a:ext cx="6311250" cy="484718"/>
          </a:xfrm>
          <a:prstGeom prst="rect">
            <a:avLst/>
          </a:prstGeom>
          <a:noFill/>
          <a:ln w="19050" cap="flat" cmpd="sng">
            <a:solidFill>
              <a:srgbClr val="2B17C0"/>
            </a:solidFill>
            <a:prstDash val="solid"/>
            <a:round/>
            <a:headEnd type="none" w="sm" len="sm"/>
            <a:tailEnd type="none" w="sm" len="sm"/>
          </a:ln>
        </p:spPr>
        <p:txBody>
          <a:bodyPr spcFirstLastPara="1" wrap="square" lIns="68569" tIns="34275" rIns="68569" bIns="34275" anchor="t" anchorCtr="0">
            <a:spAutoFit/>
          </a:bodyPr>
          <a:lstStyle/>
          <a:p>
            <a:pPr algn="ctr"/>
            <a:r>
              <a:rPr lang="en-US" i="1">
                <a:solidFill>
                  <a:srgbClr val="000000"/>
                </a:solidFill>
                <a:latin typeface="Calibri"/>
                <a:ea typeface="Calibri"/>
                <a:cs typeface="Calibri"/>
                <a:sym typeface="Calibri"/>
              </a:rPr>
              <a:t>I think this is what college should be about -- preparing us for different career paths. This should honestly be a mandatory course for everyone</a:t>
            </a:r>
            <a:endParaRPr sz="1013"/>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g3ed995e8630_0_5"/>
          <p:cNvSpPr txBox="1">
            <a:spLocks noGrp="1"/>
          </p:cNvSpPr>
          <p:nvPr>
            <p:ph type="title" idx="4294967295"/>
          </p:nvPr>
        </p:nvSpPr>
        <p:spPr>
          <a:xfrm>
            <a:off x="0" y="73025"/>
            <a:ext cx="5419725" cy="377825"/>
          </a:xfrm>
          <a:prstGeom prst="rect">
            <a:avLst/>
          </a:prstGeom>
          <a:noFill/>
          <a:ln>
            <a:noFill/>
          </a:ln>
        </p:spPr>
        <p:txBody>
          <a:bodyPr spcFirstLastPara="1" vert="horz" wrap="square" lIns="0" tIns="0" rIns="0" bIns="0" rtlCol="0" anchor="t" anchorCtr="0">
            <a:noAutofit/>
          </a:bodyPr>
          <a:lstStyle/>
          <a:p>
            <a:pPr marL="9525">
              <a:lnSpc>
                <a:spcPct val="133593"/>
              </a:lnSpc>
            </a:pPr>
            <a:r>
              <a:rPr lang="en-US" sz="2250">
                <a:solidFill>
                  <a:srgbClr val="000000"/>
                </a:solidFill>
                <a:latin typeface="Calibri"/>
                <a:ea typeface="Calibri"/>
                <a:cs typeface="Calibri"/>
                <a:sym typeface="Calibri"/>
              </a:rPr>
              <a:t>LS 110: Career Exploration in the Life Sciences</a:t>
            </a:r>
            <a:endParaRPr sz="2250">
              <a:solidFill>
                <a:srgbClr val="000000"/>
              </a:solidFill>
              <a:latin typeface="Calibri"/>
              <a:ea typeface="Calibri"/>
              <a:cs typeface="Calibri"/>
              <a:sym typeface="Calibri"/>
            </a:endParaRPr>
          </a:p>
        </p:txBody>
      </p:sp>
      <p:sp>
        <p:nvSpPr>
          <p:cNvPr id="75" name="Google Shape;75;g3ed995e8630_0_5"/>
          <p:cNvSpPr txBox="1"/>
          <p:nvPr/>
        </p:nvSpPr>
        <p:spPr>
          <a:xfrm>
            <a:off x="1941919" y="4053731"/>
            <a:ext cx="4634100" cy="664425"/>
          </a:xfrm>
          <a:prstGeom prst="rect">
            <a:avLst/>
          </a:prstGeom>
          <a:noFill/>
          <a:ln w="28575" cap="flat" cmpd="sng">
            <a:solidFill>
              <a:srgbClr val="0000FF"/>
            </a:solidFill>
            <a:prstDash val="solid"/>
            <a:round/>
            <a:headEnd type="none" w="sm" len="sm"/>
            <a:tailEnd type="none" w="sm" len="sm"/>
          </a:ln>
        </p:spPr>
        <p:txBody>
          <a:bodyPr spcFirstLastPara="1" wrap="square" lIns="0" tIns="0" rIns="0" bIns="0" anchor="t" anchorCtr="0">
            <a:noAutofit/>
          </a:bodyPr>
          <a:lstStyle/>
          <a:p>
            <a:pPr algn="ctr">
              <a:buClr>
                <a:srgbClr val="000000"/>
              </a:buClr>
              <a:buSzPts val="1800"/>
            </a:pPr>
            <a:r>
              <a:rPr lang="en-US" b="1">
                <a:solidFill>
                  <a:srgbClr val="0000FF"/>
                </a:solidFill>
                <a:latin typeface="Calibri"/>
                <a:ea typeface="Calibri"/>
                <a:cs typeface="Calibri"/>
                <a:sym typeface="Calibri"/>
              </a:rPr>
              <a:t>Where can I find out more?</a:t>
            </a:r>
            <a:r>
              <a:rPr lang="en-US">
                <a:solidFill>
                  <a:srgbClr val="0000FF"/>
                </a:solidFill>
                <a:latin typeface="Calibri"/>
                <a:ea typeface="Calibri"/>
                <a:cs typeface="Calibri"/>
                <a:sym typeface="Calibri"/>
              </a:rPr>
              <a:t> </a:t>
            </a:r>
            <a:endParaRPr>
              <a:solidFill>
                <a:srgbClr val="0000FF"/>
              </a:solidFill>
              <a:latin typeface="Calibri"/>
              <a:ea typeface="Calibri"/>
              <a:cs typeface="Calibri"/>
              <a:sym typeface="Calibri"/>
            </a:endParaRPr>
          </a:p>
          <a:p>
            <a:pPr algn="ctr">
              <a:buClr>
                <a:srgbClr val="000000"/>
              </a:buClr>
              <a:buSzPts val="1800"/>
            </a:pPr>
            <a:r>
              <a:rPr lang="en-US">
                <a:solidFill>
                  <a:srgbClr val="000000"/>
                </a:solidFill>
                <a:latin typeface="Calibri"/>
                <a:ea typeface="Calibri"/>
                <a:cs typeface="Calibri"/>
                <a:sym typeface="Calibri"/>
              </a:rPr>
              <a:t>Dr. Rachel Kennison  </a:t>
            </a:r>
            <a:r>
              <a:rPr lang="en-US" b="1" u="sng">
                <a:solidFill>
                  <a:srgbClr val="0000FF"/>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rkennison@ceils.ucla.edu</a:t>
            </a:r>
            <a:r>
              <a:rPr lang="en-US">
                <a:solidFill>
                  <a:srgbClr val="0000FF"/>
                </a:solidFill>
                <a:latin typeface="Calibri"/>
                <a:ea typeface="Calibri"/>
                <a:cs typeface="Calibri"/>
                <a:sym typeface="Calibri"/>
              </a:rPr>
              <a:t> </a:t>
            </a:r>
            <a:endParaRPr>
              <a:solidFill>
                <a:srgbClr val="0000FF"/>
              </a:solidFill>
              <a:latin typeface="Calibri"/>
              <a:ea typeface="Calibri"/>
              <a:cs typeface="Calibri"/>
              <a:sym typeface="Calibri"/>
            </a:endParaRPr>
          </a:p>
          <a:p>
            <a:pPr algn="ctr">
              <a:buClr>
                <a:srgbClr val="000000"/>
              </a:buClr>
              <a:buSzPts val="1800"/>
            </a:pPr>
            <a:r>
              <a:rPr lang="en-US">
                <a:solidFill>
                  <a:schemeClr val="dk1"/>
                </a:solidFill>
                <a:latin typeface="Calibri"/>
                <a:ea typeface="Calibri"/>
                <a:cs typeface="Calibri"/>
                <a:sym typeface="Calibri"/>
              </a:rPr>
              <a:t>Dr. Harrison Parker  </a:t>
            </a:r>
            <a:r>
              <a:rPr lang="en-US" u="sng">
                <a:solidFill>
                  <a:schemeClr val="hlink"/>
                </a:solidFill>
                <a:latin typeface="Calibri"/>
                <a:ea typeface="Calibri"/>
                <a:cs typeface="Calibri"/>
                <a:sym typeface="Calibri"/>
                <a:hlinkClick r:id="rId4"/>
              </a:rPr>
              <a:t>hparker2@g.ucla.edu</a:t>
            </a:r>
            <a:r>
              <a:rPr lang="en-US">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a:buClr>
                <a:srgbClr val="000000"/>
              </a:buClr>
              <a:buSzPts val="1800"/>
            </a:pPr>
            <a:endParaRPr>
              <a:solidFill>
                <a:srgbClr val="0000FF"/>
              </a:solidFill>
              <a:latin typeface="Calibri"/>
              <a:ea typeface="Calibri"/>
              <a:cs typeface="Calibri"/>
              <a:sym typeface="Calibri"/>
            </a:endParaRPr>
          </a:p>
        </p:txBody>
      </p:sp>
      <p:pic>
        <p:nvPicPr>
          <p:cNvPr id="76" name="Google Shape;76;g3ed995e8630_0_5" title="LS110 Testimonials">
            <a:hlinkClick r:id="rId5"/>
          </p:cNvPr>
          <p:cNvPicPr preferRelativeResize="0"/>
          <p:nvPr/>
        </p:nvPicPr>
        <p:blipFill>
          <a:blip r:embed="rId6">
            <a:alphaModFix/>
          </a:blip>
          <a:stretch>
            <a:fillRect/>
          </a:stretch>
        </p:blipFill>
        <p:spPr>
          <a:xfrm>
            <a:off x="160013" y="1273200"/>
            <a:ext cx="3481744" cy="1958475"/>
          </a:xfrm>
          <a:prstGeom prst="rect">
            <a:avLst/>
          </a:prstGeom>
          <a:noFill/>
          <a:ln w="38100" cap="flat" cmpd="sng">
            <a:solidFill>
              <a:schemeClr val="dk1"/>
            </a:solidFill>
            <a:prstDash val="solid"/>
            <a:round/>
            <a:headEnd type="none" w="sm" len="sm"/>
            <a:tailEnd type="none" w="sm" len="sm"/>
          </a:ln>
        </p:spPr>
      </p:pic>
      <p:sp>
        <p:nvSpPr>
          <p:cNvPr id="77" name="Google Shape;77;g3ed995e8630_0_5"/>
          <p:cNvSpPr txBox="1"/>
          <p:nvPr/>
        </p:nvSpPr>
        <p:spPr>
          <a:xfrm>
            <a:off x="0" y="3307950"/>
            <a:ext cx="4389075" cy="380851"/>
          </a:xfrm>
          <a:prstGeom prst="rect">
            <a:avLst/>
          </a:prstGeom>
          <a:noFill/>
          <a:ln>
            <a:noFill/>
          </a:ln>
        </p:spPr>
        <p:txBody>
          <a:bodyPr spcFirstLastPara="1" wrap="square" lIns="68569" tIns="68569" rIns="68569" bIns="68569" anchor="t" anchorCtr="0">
            <a:spAutoFit/>
          </a:bodyPr>
          <a:lstStyle/>
          <a:p>
            <a:r>
              <a:rPr lang="en-US" sz="1575">
                <a:solidFill>
                  <a:schemeClr val="dk2"/>
                </a:solidFill>
              </a:rPr>
              <a:t>LS 110 testimonials from Transfer students</a:t>
            </a:r>
            <a:endParaRPr sz="1575">
              <a:solidFill>
                <a:schemeClr val="dk2"/>
              </a:solidFill>
            </a:endParaRPr>
          </a:p>
        </p:txBody>
      </p:sp>
      <p:pic>
        <p:nvPicPr>
          <p:cNvPr id="78" name="Google Shape;78;g3ed995e8630_0_5" descr="Three UCLA students share their experiences with LS110: Career Exploration in the Life Sciences." title="UCLA LS110 Student Voices">
            <a:hlinkClick r:id="rId7"/>
          </p:cNvPr>
          <p:cNvPicPr preferRelativeResize="0"/>
          <p:nvPr/>
        </p:nvPicPr>
        <p:blipFill>
          <a:blip r:embed="rId8">
            <a:alphaModFix/>
          </a:blip>
          <a:stretch>
            <a:fillRect/>
          </a:stretch>
        </p:blipFill>
        <p:spPr>
          <a:xfrm>
            <a:off x="4637344" y="1213098"/>
            <a:ext cx="3695438" cy="2078681"/>
          </a:xfrm>
          <a:prstGeom prst="rect">
            <a:avLst/>
          </a:prstGeom>
          <a:noFill/>
          <a:ln w="38100" cap="flat" cmpd="sng">
            <a:solidFill>
              <a:schemeClr val="dk2"/>
            </a:solidFill>
            <a:prstDash val="solid"/>
            <a:round/>
            <a:headEnd type="none" w="sm" len="sm"/>
            <a:tailEnd type="none" w="sm" len="sm"/>
          </a:ln>
        </p:spPr>
      </p:pic>
      <p:sp>
        <p:nvSpPr>
          <p:cNvPr id="79" name="Google Shape;79;g3ed995e8630_0_5"/>
          <p:cNvSpPr txBox="1"/>
          <p:nvPr/>
        </p:nvSpPr>
        <p:spPr>
          <a:xfrm>
            <a:off x="4458169" y="3307950"/>
            <a:ext cx="4389075" cy="380851"/>
          </a:xfrm>
          <a:prstGeom prst="rect">
            <a:avLst/>
          </a:prstGeom>
          <a:noFill/>
          <a:ln>
            <a:noFill/>
          </a:ln>
        </p:spPr>
        <p:txBody>
          <a:bodyPr spcFirstLastPara="1" wrap="square" lIns="68569" tIns="68569" rIns="68569" bIns="68569" anchor="t" anchorCtr="0">
            <a:spAutoFit/>
          </a:bodyPr>
          <a:lstStyle/>
          <a:p>
            <a:r>
              <a:rPr lang="en-US" sz="1575">
                <a:solidFill>
                  <a:schemeClr val="dk2"/>
                </a:solidFill>
              </a:rPr>
              <a:t>LS 110 testimonials from Direct Admit students</a:t>
            </a:r>
            <a:endParaRPr sz="1575">
              <a:solidFill>
                <a:schemeClr val="dk2"/>
              </a:solidFill>
            </a:endParaRPr>
          </a:p>
        </p:txBody>
      </p:sp>
      <p:sp>
        <p:nvSpPr>
          <p:cNvPr id="80" name="Google Shape;80;g3ed995e8630_0_5"/>
          <p:cNvSpPr txBox="1"/>
          <p:nvPr/>
        </p:nvSpPr>
        <p:spPr>
          <a:xfrm>
            <a:off x="1254825" y="451163"/>
            <a:ext cx="5882625" cy="415476"/>
          </a:xfrm>
          <a:prstGeom prst="rect">
            <a:avLst/>
          </a:prstGeom>
          <a:noFill/>
          <a:ln>
            <a:noFill/>
          </a:ln>
        </p:spPr>
        <p:txBody>
          <a:bodyPr spcFirstLastPara="1" wrap="square" lIns="68569" tIns="68569" rIns="68569" bIns="68569" anchor="t" anchorCtr="0">
            <a:spAutoFit/>
          </a:bodyPr>
          <a:lstStyle/>
          <a:p>
            <a:pPr algn="ctr"/>
            <a:r>
              <a:rPr lang="en-US" sz="1800" b="1">
                <a:solidFill>
                  <a:srgbClr val="2B17C0"/>
                </a:solidFill>
              </a:rPr>
              <a:t>Watch these 5 min videos to learn more! </a:t>
            </a:r>
            <a:endParaRPr sz="1800" b="1">
              <a:solidFill>
                <a:srgbClr val="2B17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fade">
                                      <p:cBhvr>
                                        <p:cTn id="7" dur="1000"/>
                                        <p:tgtEl>
                                          <p:spTgt spid="7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8"/>
                                        </p:tgtEl>
                                        <p:attrNameLst>
                                          <p:attrName>style.visibility</p:attrName>
                                        </p:attrNameLst>
                                      </p:cBhvr>
                                      <p:to>
                                        <p:strVal val="visible"/>
                                      </p:to>
                                    </p:set>
                                    <p:animEffect transition="in" filter="fade">
                                      <p:cBhvr>
                                        <p:cTn id="12" dur="10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1332D2-6E43-4F90-B64A-B3B293C2C9D9}"/>
              </a:ext>
            </a:extLst>
          </p:cNvPr>
          <p:cNvSpPr>
            <a:spLocks noGrp="1"/>
          </p:cNvSpPr>
          <p:nvPr>
            <p:ph type="body" sz="quarter" idx="21"/>
          </p:nvPr>
        </p:nvSpPr>
        <p:spPr>
          <a:xfrm>
            <a:off x="1371600" y="2294751"/>
            <a:ext cx="6400800" cy="553998"/>
          </a:xfrm>
        </p:spPr>
        <p:txBody>
          <a:bodyPr/>
          <a:lstStyle/>
          <a:p>
            <a:r>
              <a:rPr lang="en-US" dirty="0"/>
              <a:t>Questions?</a:t>
            </a:r>
          </a:p>
        </p:txBody>
      </p:sp>
    </p:spTree>
    <p:extLst>
      <p:ext uri="{BB962C8B-B14F-4D97-AF65-F5344CB8AC3E}">
        <p14:creationId xmlns:p14="http://schemas.microsoft.com/office/powerpoint/2010/main" val="766916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err="1">
                <a:solidFill>
                  <a:schemeClr val="tx1">
                    <a:lumMod val="50000"/>
                  </a:schemeClr>
                </a:solidFill>
              </a:rPr>
              <a:t>Phy</a:t>
            </a:r>
            <a:r>
              <a:rPr lang="en-US" dirty="0">
                <a:solidFill>
                  <a:schemeClr val="tx1">
                    <a:lumMod val="50000"/>
                  </a:schemeClr>
                </a:solidFill>
              </a:rPr>
              <a:t> Sci Advising</a:t>
            </a:r>
          </a:p>
        </p:txBody>
      </p:sp>
      <p:sp>
        <p:nvSpPr>
          <p:cNvPr id="8" name="Text Placeholder 6">
            <a:extLst>
              <a:ext uri="{FF2B5EF4-FFF2-40B4-BE49-F238E27FC236}">
                <a16:creationId xmlns:a16="http://schemas.microsoft.com/office/drawing/2014/main" id="{6C0E181C-5363-4503-BCC1-779FDA44536C}"/>
              </a:ext>
            </a:extLst>
          </p:cNvPr>
          <p:cNvSpPr txBox="1">
            <a:spLocks/>
          </p:cNvSpPr>
          <p:nvPr/>
        </p:nvSpPr>
        <p:spPr>
          <a:xfrm>
            <a:off x="640079" y="1513466"/>
            <a:ext cx="6943686" cy="1083374"/>
          </a:xfrm>
          <a:prstGeom prst="rect">
            <a:avLst/>
          </a:prstGeom>
        </p:spPr>
        <p:txBody>
          <a:bodyPr vert="horz" wrap="square" lIns="365760" tIns="0" rIns="0" bIns="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pPr marL="0" indent="0">
              <a:buNone/>
            </a:pPr>
            <a:r>
              <a:rPr lang="en-US" b="1" dirty="0">
                <a:solidFill>
                  <a:srgbClr val="000000"/>
                </a:solidFill>
              </a:rPr>
              <a:t>Advisor: </a:t>
            </a:r>
            <a:r>
              <a:rPr lang="en-US" dirty="0">
                <a:solidFill>
                  <a:srgbClr val="000000"/>
                </a:solidFill>
              </a:rPr>
              <a:t>Nadia Avila</a:t>
            </a:r>
            <a:endParaRPr lang="en-US" b="1" dirty="0">
              <a:solidFill>
                <a:srgbClr val="000000"/>
              </a:solidFill>
            </a:endParaRPr>
          </a:p>
          <a:p>
            <a:pPr marL="0" indent="0">
              <a:buNone/>
            </a:pPr>
            <a:r>
              <a:rPr lang="en-US" b="1" dirty="0">
                <a:solidFill>
                  <a:srgbClr val="000000"/>
                </a:solidFill>
              </a:rPr>
              <a:t>Email:</a:t>
            </a:r>
            <a:r>
              <a:rPr lang="en-US" b="1" dirty="0"/>
              <a:t> </a:t>
            </a:r>
            <a:r>
              <a:rPr lang="en-US" dirty="0">
                <a:hlinkClick r:id="rId2"/>
              </a:rPr>
              <a:t>navila@ibp.ucla.edu</a:t>
            </a:r>
            <a:endParaRPr lang="en-US" dirty="0"/>
          </a:p>
          <a:p>
            <a:pPr marL="0" indent="0">
              <a:buNone/>
            </a:pPr>
            <a:r>
              <a:rPr lang="en-US" b="1" dirty="0">
                <a:solidFill>
                  <a:srgbClr val="000000"/>
                </a:solidFill>
              </a:rPr>
              <a:t>Office: </a:t>
            </a:r>
            <a:r>
              <a:rPr lang="en-US" dirty="0">
                <a:solidFill>
                  <a:srgbClr val="000000"/>
                </a:solidFill>
              </a:rPr>
              <a:t>Hershey Hall 125</a:t>
            </a:r>
          </a:p>
          <a:p>
            <a:pPr marL="0" indent="0">
              <a:buNone/>
            </a:pPr>
            <a:r>
              <a:rPr lang="en-US" b="1" dirty="0">
                <a:solidFill>
                  <a:srgbClr val="000000"/>
                </a:solidFill>
              </a:rPr>
              <a:t>Website: </a:t>
            </a:r>
            <a:r>
              <a:rPr lang="en-US" dirty="0">
                <a:solidFill>
                  <a:schemeClr val="accent6">
                    <a:lumMod val="75000"/>
                    <a:lumOff val="25000"/>
                  </a:schemeClr>
                </a:solidFill>
              </a:rPr>
              <a:t>ibp.ucla.edu/undergraduate</a:t>
            </a:r>
          </a:p>
        </p:txBody>
      </p:sp>
    </p:spTree>
    <p:extLst>
      <p:ext uri="{BB962C8B-B14F-4D97-AF65-F5344CB8AC3E}">
        <p14:creationId xmlns:p14="http://schemas.microsoft.com/office/powerpoint/2010/main" val="3362389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Preparation for the Major – Life Sciences</a:t>
            </a:r>
          </a:p>
        </p:txBody>
      </p:sp>
      <p:sp>
        <p:nvSpPr>
          <p:cNvPr id="8" name="Text Placeholder 6">
            <a:extLst>
              <a:ext uri="{FF2B5EF4-FFF2-40B4-BE49-F238E27FC236}">
                <a16:creationId xmlns:a16="http://schemas.microsoft.com/office/drawing/2014/main" id="{6C0E181C-5363-4503-BCC1-779FDA44536C}"/>
              </a:ext>
            </a:extLst>
          </p:cNvPr>
          <p:cNvSpPr txBox="1">
            <a:spLocks/>
          </p:cNvSpPr>
          <p:nvPr/>
        </p:nvSpPr>
        <p:spPr>
          <a:xfrm>
            <a:off x="640079" y="1513466"/>
            <a:ext cx="6943686" cy="1083374"/>
          </a:xfrm>
          <a:prstGeom prst="rect">
            <a:avLst/>
          </a:prstGeom>
        </p:spPr>
        <p:txBody>
          <a:bodyPr vert="horz" wrap="square" lIns="365760" tIns="0" rIns="0" bIns="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b="1" dirty="0">
                <a:solidFill>
                  <a:srgbClr val="FF9900"/>
                </a:solidFill>
              </a:rPr>
              <a:t>LIFESCI 7A </a:t>
            </a:r>
            <a:r>
              <a:rPr lang="en-US" dirty="0">
                <a:solidFill>
                  <a:srgbClr val="000000"/>
                </a:solidFill>
              </a:rPr>
              <a:t>– Cell and Molecular Biology</a:t>
            </a:r>
          </a:p>
          <a:p>
            <a:r>
              <a:rPr lang="en-US" b="1" dirty="0">
                <a:solidFill>
                  <a:srgbClr val="FF9900"/>
                </a:solidFill>
              </a:rPr>
              <a:t>LIFESCI 7B </a:t>
            </a:r>
            <a:r>
              <a:rPr lang="en-US" dirty="0">
                <a:solidFill>
                  <a:srgbClr val="000000"/>
                </a:solidFill>
              </a:rPr>
              <a:t>– Genetics, Evolution &amp; Ecology</a:t>
            </a:r>
          </a:p>
          <a:p>
            <a:r>
              <a:rPr lang="en-US" b="1" dirty="0">
                <a:solidFill>
                  <a:srgbClr val="FF9900"/>
                </a:solidFill>
              </a:rPr>
              <a:t>LIFESCI 7C </a:t>
            </a:r>
            <a:r>
              <a:rPr lang="en-US" dirty="0">
                <a:solidFill>
                  <a:srgbClr val="000000"/>
                </a:solidFill>
              </a:rPr>
              <a:t>– Physiology and Human Biology</a:t>
            </a:r>
          </a:p>
          <a:p>
            <a:r>
              <a:rPr lang="en-US" b="1" dirty="0">
                <a:solidFill>
                  <a:srgbClr val="FF9900"/>
                </a:solidFill>
              </a:rPr>
              <a:t>LIFESCI 7L </a:t>
            </a:r>
            <a:r>
              <a:rPr lang="en-US" dirty="0">
                <a:solidFill>
                  <a:srgbClr val="000000"/>
                </a:solidFill>
              </a:rPr>
              <a:t>– Introduction to Laboratory and Scientific Methodology</a:t>
            </a:r>
            <a:endParaRPr lang="en-US" dirty="0"/>
          </a:p>
        </p:txBody>
      </p:sp>
    </p:spTree>
    <p:extLst>
      <p:ext uri="{BB962C8B-B14F-4D97-AF65-F5344CB8AC3E}">
        <p14:creationId xmlns:p14="http://schemas.microsoft.com/office/powerpoint/2010/main" val="4166638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Preparation for the Major – Chemistry</a:t>
            </a:r>
          </a:p>
        </p:txBody>
      </p:sp>
      <p:sp>
        <p:nvSpPr>
          <p:cNvPr id="8" name="Text Placeholder 6">
            <a:extLst>
              <a:ext uri="{FF2B5EF4-FFF2-40B4-BE49-F238E27FC236}">
                <a16:creationId xmlns:a16="http://schemas.microsoft.com/office/drawing/2014/main" id="{6C0E181C-5363-4503-BCC1-779FDA44536C}"/>
              </a:ext>
            </a:extLst>
          </p:cNvPr>
          <p:cNvSpPr txBox="1">
            <a:spLocks/>
          </p:cNvSpPr>
          <p:nvPr/>
        </p:nvSpPr>
        <p:spPr>
          <a:xfrm>
            <a:off x="4724400" y="1596594"/>
            <a:ext cx="3931921" cy="3136243"/>
          </a:xfrm>
          <a:prstGeom prst="rect">
            <a:avLst/>
          </a:prstGeom>
        </p:spPr>
        <p:txBody>
          <a:bodyPr vert="horz" wrap="square" lIns="365760" tIns="0" rIns="0" bIns="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b="1" dirty="0">
                <a:solidFill>
                  <a:srgbClr val="00B050"/>
                </a:solidFill>
              </a:rPr>
              <a:t>CHEM 20A </a:t>
            </a:r>
            <a:r>
              <a:rPr lang="en-US" dirty="0">
                <a:solidFill>
                  <a:srgbClr val="000000"/>
                </a:solidFill>
              </a:rPr>
              <a:t>– Chemical Structure</a:t>
            </a:r>
          </a:p>
          <a:p>
            <a:r>
              <a:rPr lang="en-US" b="1" dirty="0">
                <a:solidFill>
                  <a:srgbClr val="00B050"/>
                </a:solidFill>
              </a:rPr>
              <a:t>CHEM 20B </a:t>
            </a:r>
            <a:r>
              <a:rPr lang="en-US" dirty="0">
                <a:solidFill>
                  <a:srgbClr val="000000"/>
                </a:solidFill>
              </a:rPr>
              <a:t>– Chemical Energetics and Change</a:t>
            </a:r>
          </a:p>
          <a:p>
            <a:r>
              <a:rPr lang="en-US" b="1" dirty="0">
                <a:solidFill>
                  <a:srgbClr val="00B050"/>
                </a:solidFill>
              </a:rPr>
              <a:t>CHEM 20L </a:t>
            </a:r>
            <a:r>
              <a:rPr lang="en-US" dirty="0">
                <a:solidFill>
                  <a:srgbClr val="000000"/>
                </a:solidFill>
              </a:rPr>
              <a:t>– General Chemistry Laboratory</a:t>
            </a:r>
          </a:p>
          <a:p>
            <a:r>
              <a:rPr lang="en-US" b="1" dirty="0">
                <a:solidFill>
                  <a:srgbClr val="00B050"/>
                </a:solidFill>
              </a:rPr>
              <a:t>CHEM 30A </a:t>
            </a:r>
            <a:r>
              <a:rPr lang="en-US" dirty="0">
                <a:solidFill>
                  <a:srgbClr val="000000"/>
                </a:solidFill>
              </a:rPr>
              <a:t>– Organic chemistry I: Structure &amp; Reactivity</a:t>
            </a:r>
          </a:p>
          <a:p>
            <a:r>
              <a:rPr lang="en-US" b="1" dirty="0">
                <a:solidFill>
                  <a:srgbClr val="00B050"/>
                </a:solidFill>
              </a:rPr>
              <a:t>CHEM 30AL </a:t>
            </a:r>
            <a:r>
              <a:rPr lang="en-US" dirty="0">
                <a:solidFill>
                  <a:srgbClr val="000000"/>
                </a:solidFill>
              </a:rPr>
              <a:t>– General Chemistry Laboratory II</a:t>
            </a:r>
          </a:p>
          <a:p>
            <a:r>
              <a:rPr lang="en-US" b="1" dirty="0">
                <a:solidFill>
                  <a:srgbClr val="00B050"/>
                </a:solidFill>
              </a:rPr>
              <a:t>CHEM 30B </a:t>
            </a:r>
            <a:r>
              <a:rPr lang="en-US" dirty="0">
                <a:solidFill>
                  <a:srgbClr val="000000"/>
                </a:solidFill>
              </a:rPr>
              <a:t>– Organic Chemistry II: Reactivity, Synthesis &amp; Spectroscopy </a:t>
            </a:r>
          </a:p>
          <a:p>
            <a:r>
              <a:rPr lang="en-US" b="1" dirty="0">
                <a:solidFill>
                  <a:srgbClr val="00B050"/>
                </a:solidFill>
              </a:rPr>
              <a:t>CHEM 30BL </a:t>
            </a:r>
            <a:r>
              <a:rPr lang="en-US" dirty="0">
                <a:solidFill>
                  <a:srgbClr val="000000"/>
                </a:solidFill>
              </a:rPr>
              <a:t>– Organic Chemistry Laboratory I</a:t>
            </a:r>
            <a:endParaRPr lang="en-US" dirty="0"/>
          </a:p>
        </p:txBody>
      </p:sp>
      <p:sp>
        <p:nvSpPr>
          <p:cNvPr id="4" name="Text Placeholder 1">
            <a:extLst>
              <a:ext uri="{FF2B5EF4-FFF2-40B4-BE49-F238E27FC236}">
                <a16:creationId xmlns:a16="http://schemas.microsoft.com/office/drawing/2014/main" id="{B8FB7683-AD8C-4718-81AF-7D2CC0A4BF8B}"/>
              </a:ext>
            </a:extLst>
          </p:cNvPr>
          <p:cNvSpPr txBox="1">
            <a:spLocks/>
          </p:cNvSpPr>
          <p:nvPr/>
        </p:nvSpPr>
        <p:spPr>
          <a:xfrm>
            <a:off x="5029199" y="1174695"/>
            <a:ext cx="3021357" cy="246221"/>
          </a:xfrm>
          <a:prstGeom prst="rect">
            <a:avLst/>
          </a:prstGeom>
        </p:spPr>
        <p:txBody>
          <a:bodyPr vert="horz" wrap="square"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sz="1600" b="1" dirty="0">
                <a:solidFill>
                  <a:schemeClr val="accent6">
                    <a:lumMod val="75000"/>
                    <a:lumOff val="25000"/>
                  </a:schemeClr>
                </a:solidFill>
              </a:rPr>
              <a:t>Physical Sciences Series</a:t>
            </a:r>
          </a:p>
        </p:txBody>
      </p:sp>
      <p:sp>
        <p:nvSpPr>
          <p:cNvPr id="9" name="Text Placeholder 1">
            <a:extLst>
              <a:ext uri="{FF2B5EF4-FFF2-40B4-BE49-F238E27FC236}">
                <a16:creationId xmlns:a16="http://schemas.microsoft.com/office/drawing/2014/main" id="{EBA33DC2-C132-4FB5-8E69-67DFD2FD8C33}"/>
              </a:ext>
            </a:extLst>
          </p:cNvPr>
          <p:cNvSpPr txBox="1">
            <a:spLocks/>
          </p:cNvSpPr>
          <p:nvPr/>
        </p:nvSpPr>
        <p:spPr>
          <a:xfrm>
            <a:off x="796125" y="1168593"/>
            <a:ext cx="2212450" cy="246221"/>
          </a:xfrm>
          <a:prstGeom prst="rect">
            <a:avLst/>
          </a:prstGeom>
        </p:spPr>
        <p:txBody>
          <a:bodyPr vert="horz"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sz="1600" b="1" dirty="0">
                <a:solidFill>
                  <a:schemeClr val="accent6">
                    <a:lumMod val="75000"/>
                    <a:lumOff val="25000"/>
                  </a:schemeClr>
                </a:solidFill>
              </a:rPr>
              <a:t>Life Sciences Series</a:t>
            </a:r>
          </a:p>
        </p:txBody>
      </p:sp>
      <p:sp>
        <p:nvSpPr>
          <p:cNvPr id="11" name="Text Placeholder 6">
            <a:extLst>
              <a:ext uri="{FF2B5EF4-FFF2-40B4-BE49-F238E27FC236}">
                <a16:creationId xmlns:a16="http://schemas.microsoft.com/office/drawing/2014/main" id="{39F931FB-7889-4ED0-BF6E-32FCF5B00B16}"/>
              </a:ext>
            </a:extLst>
          </p:cNvPr>
          <p:cNvSpPr txBox="1">
            <a:spLocks/>
          </p:cNvSpPr>
          <p:nvPr/>
        </p:nvSpPr>
        <p:spPr>
          <a:xfrm>
            <a:off x="487680" y="1669187"/>
            <a:ext cx="3931921" cy="2942344"/>
          </a:xfrm>
          <a:prstGeom prst="rect">
            <a:avLst/>
          </a:prstGeom>
        </p:spPr>
        <p:txBody>
          <a:bodyPr vert="horz" wrap="square" lIns="365760" tIns="0" rIns="0" bIns="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b="1" dirty="0">
                <a:solidFill>
                  <a:srgbClr val="7030A0"/>
                </a:solidFill>
              </a:rPr>
              <a:t>CHEM 14A </a:t>
            </a:r>
            <a:r>
              <a:rPr lang="en-US" dirty="0">
                <a:solidFill>
                  <a:srgbClr val="000000"/>
                </a:solidFill>
              </a:rPr>
              <a:t>– General Chemistry for </a:t>
            </a:r>
            <a:br>
              <a:rPr lang="en-US" dirty="0">
                <a:solidFill>
                  <a:srgbClr val="000000"/>
                </a:solidFill>
              </a:rPr>
            </a:br>
            <a:r>
              <a:rPr lang="en-US" dirty="0">
                <a:solidFill>
                  <a:srgbClr val="000000"/>
                </a:solidFill>
              </a:rPr>
              <a:t>Life Scientists I</a:t>
            </a:r>
          </a:p>
          <a:p>
            <a:r>
              <a:rPr lang="en-US" b="1" dirty="0">
                <a:solidFill>
                  <a:srgbClr val="7030A0"/>
                </a:solidFill>
              </a:rPr>
              <a:t>CHEM 14B </a:t>
            </a:r>
            <a:r>
              <a:rPr lang="en-US" dirty="0">
                <a:solidFill>
                  <a:srgbClr val="000000"/>
                </a:solidFill>
              </a:rPr>
              <a:t>– General Chemistry for </a:t>
            </a:r>
            <a:br>
              <a:rPr lang="en-US" dirty="0">
                <a:solidFill>
                  <a:srgbClr val="000000"/>
                </a:solidFill>
              </a:rPr>
            </a:br>
            <a:r>
              <a:rPr lang="en-US" dirty="0">
                <a:solidFill>
                  <a:srgbClr val="000000"/>
                </a:solidFill>
              </a:rPr>
              <a:t>Life Scientists II</a:t>
            </a:r>
          </a:p>
          <a:p>
            <a:r>
              <a:rPr lang="en-US" b="1" dirty="0">
                <a:solidFill>
                  <a:srgbClr val="7030A0"/>
                </a:solidFill>
              </a:rPr>
              <a:t>CHEM 14BL </a:t>
            </a:r>
            <a:r>
              <a:rPr lang="en-US" dirty="0">
                <a:solidFill>
                  <a:srgbClr val="000000"/>
                </a:solidFill>
              </a:rPr>
              <a:t>– General and Organic Chemistry Lab I</a:t>
            </a:r>
          </a:p>
          <a:p>
            <a:r>
              <a:rPr lang="en-US" b="1" dirty="0">
                <a:solidFill>
                  <a:srgbClr val="7030A0"/>
                </a:solidFill>
              </a:rPr>
              <a:t>CHEM 14C </a:t>
            </a:r>
            <a:r>
              <a:rPr lang="en-US" dirty="0">
                <a:solidFill>
                  <a:srgbClr val="000000"/>
                </a:solidFill>
              </a:rPr>
              <a:t>– Structure of Organic Molecules</a:t>
            </a:r>
          </a:p>
          <a:p>
            <a:r>
              <a:rPr lang="en-US" b="1" dirty="0">
                <a:solidFill>
                  <a:srgbClr val="7030A0"/>
                </a:solidFill>
              </a:rPr>
              <a:t>CHEM 14CL </a:t>
            </a:r>
            <a:r>
              <a:rPr lang="en-US" dirty="0">
                <a:solidFill>
                  <a:srgbClr val="000000"/>
                </a:solidFill>
              </a:rPr>
              <a:t>– General &amp; Organic Chemistry Lab II</a:t>
            </a:r>
          </a:p>
          <a:p>
            <a:r>
              <a:rPr lang="en-US" b="1" dirty="0">
                <a:solidFill>
                  <a:srgbClr val="7030A0"/>
                </a:solidFill>
              </a:rPr>
              <a:t>CHEM 14D </a:t>
            </a:r>
            <a:r>
              <a:rPr lang="en-US" dirty="0">
                <a:solidFill>
                  <a:srgbClr val="000000"/>
                </a:solidFill>
              </a:rPr>
              <a:t>– Organic Reactions &amp; Pharmaceuticals</a:t>
            </a:r>
            <a:endParaRPr lang="en-US" dirty="0"/>
          </a:p>
        </p:txBody>
      </p:sp>
    </p:spTree>
    <p:extLst>
      <p:ext uri="{BB962C8B-B14F-4D97-AF65-F5344CB8AC3E}">
        <p14:creationId xmlns:p14="http://schemas.microsoft.com/office/powerpoint/2010/main" val="1932564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a:xfrm>
            <a:off x="640079" y="369582"/>
            <a:ext cx="7772400" cy="387798"/>
          </a:xfrm>
        </p:spPr>
        <p:txBody>
          <a:bodyPr/>
          <a:lstStyle/>
          <a:p>
            <a:r>
              <a:rPr lang="en-US" dirty="0">
                <a:solidFill>
                  <a:schemeClr val="tx1">
                    <a:lumMod val="50000"/>
                  </a:schemeClr>
                </a:solidFill>
              </a:rPr>
              <a:t>Preparation for the Major – Mathematics</a:t>
            </a:r>
            <a:endParaRPr lang="en-US" sz="2200" i="1" dirty="0">
              <a:solidFill>
                <a:schemeClr val="tx1">
                  <a:lumMod val="50000"/>
                </a:schemeClr>
              </a:solidFill>
            </a:endParaRPr>
          </a:p>
        </p:txBody>
      </p:sp>
      <p:sp>
        <p:nvSpPr>
          <p:cNvPr id="8" name="Text Placeholder 6">
            <a:extLst>
              <a:ext uri="{FF2B5EF4-FFF2-40B4-BE49-F238E27FC236}">
                <a16:creationId xmlns:a16="http://schemas.microsoft.com/office/drawing/2014/main" id="{6C0E181C-5363-4503-BCC1-779FDA44536C}"/>
              </a:ext>
            </a:extLst>
          </p:cNvPr>
          <p:cNvSpPr txBox="1">
            <a:spLocks/>
          </p:cNvSpPr>
          <p:nvPr/>
        </p:nvSpPr>
        <p:spPr>
          <a:xfrm>
            <a:off x="4724400" y="1441979"/>
            <a:ext cx="3931921" cy="980781"/>
          </a:xfrm>
          <a:prstGeom prst="rect">
            <a:avLst/>
          </a:prstGeom>
        </p:spPr>
        <p:txBody>
          <a:bodyPr vert="horz" wrap="square" lIns="365760" tIns="0" rIns="0" bIns="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b="1" dirty="0">
                <a:solidFill>
                  <a:srgbClr val="00B050"/>
                </a:solidFill>
              </a:rPr>
              <a:t>MATH 31A </a:t>
            </a:r>
            <a:r>
              <a:rPr lang="en-US" dirty="0">
                <a:solidFill>
                  <a:srgbClr val="000000"/>
                </a:solidFill>
              </a:rPr>
              <a:t>– Differential &amp; Integral Calculus</a:t>
            </a:r>
          </a:p>
          <a:p>
            <a:r>
              <a:rPr lang="en-US" b="1" dirty="0">
                <a:solidFill>
                  <a:srgbClr val="00B050"/>
                </a:solidFill>
              </a:rPr>
              <a:t>MATH 31B </a:t>
            </a:r>
            <a:r>
              <a:rPr lang="en-US" dirty="0">
                <a:solidFill>
                  <a:srgbClr val="000000"/>
                </a:solidFill>
              </a:rPr>
              <a:t>– Integration &amp; Infinite Series</a:t>
            </a:r>
          </a:p>
          <a:p>
            <a:r>
              <a:rPr lang="en-US" b="1" dirty="0">
                <a:solidFill>
                  <a:srgbClr val="00B050"/>
                </a:solidFill>
              </a:rPr>
              <a:t>MATH 32A </a:t>
            </a:r>
            <a:r>
              <a:rPr lang="en-US" dirty="0">
                <a:solidFill>
                  <a:srgbClr val="000000"/>
                </a:solidFill>
              </a:rPr>
              <a:t>– Calculus of Several Variables</a:t>
            </a:r>
            <a:endParaRPr lang="en-US" dirty="0"/>
          </a:p>
        </p:txBody>
      </p:sp>
      <p:sp>
        <p:nvSpPr>
          <p:cNvPr id="4" name="Text Placeholder 1">
            <a:extLst>
              <a:ext uri="{FF2B5EF4-FFF2-40B4-BE49-F238E27FC236}">
                <a16:creationId xmlns:a16="http://schemas.microsoft.com/office/drawing/2014/main" id="{B8FB7683-AD8C-4718-81AF-7D2CC0A4BF8B}"/>
              </a:ext>
            </a:extLst>
          </p:cNvPr>
          <p:cNvSpPr txBox="1">
            <a:spLocks/>
          </p:cNvSpPr>
          <p:nvPr/>
        </p:nvSpPr>
        <p:spPr>
          <a:xfrm>
            <a:off x="5029199" y="1071865"/>
            <a:ext cx="3021357" cy="246221"/>
          </a:xfrm>
          <a:prstGeom prst="rect">
            <a:avLst/>
          </a:prstGeom>
        </p:spPr>
        <p:txBody>
          <a:bodyPr vert="horz" wrap="square"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sz="1600" b="1" dirty="0">
                <a:solidFill>
                  <a:schemeClr val="accent6">
                    <a:lumMod val="75000"/>
                    <a:lumOff val="25000"/>
                  </a:schemeClr>
                </a:solidFill>
              </a:rPr>
              <a:t>Physical Sciences Series</a:t>
            </a:r>
          </a:p>
        </p:txBody>
      </p:sp>
      <p:sp>
        <p:nvSpPr>
          <p:cNvPr id="9" name="Text Placeholder 1">
            <a:extLst>
              <a:ext uri="{FF2B5EF4-FFF2-40B4-BE49-F238E27FC236}">
                <a16:creationId xmlns:a16="http://schemas.microsoft.com/office/drawing/2014/main" id="{EBA33DC2-C132-4FB5-8E69-67DFD2FD8C33}"/>
              </a:ext>
            </a:extLst>
          </p:cNvPr>
          <p:cNvSpPr txBox="1">
            <a:spLocks/>
          </p:cNvSpPr>
          <p:nvPr/>
        </p:nvSpPr>
        <p:spPr>
          <a:xfrm>
            <a:off x="640079" y="1071866"/>
            <a:ext cx="2212450" cy="246221"/>
          </a:xfrm>
          <a:prstGeom prst="rect">
            <a:avLst/>
          </a:prstGeom>
        </p:spPr>
        <p:txBody>
          <a:bodyPr vert="horz"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sz="1600" b="1" dirty="0">
                <a:solidFill>
                  <a:schemeClr val="accent6">
                    <a:lumMod val="75000"/>
                    <a:lumOff val="25000"/>
                  </a:schemeClr>
                </a:solidFill>
              </a:rPr>
              <a:t>Life Sciences Series</a:t>
            </a:r>
          </a:p>
        </p:txBody>
      </p:sp>
      <p:sp>
        <p:nvSpPr>
          <p:cNvPr id="11" name="Text Placeholder 6">
            <a:extLst>
              <a:ext uri="{FF2B5EF4-FFF2-40B4-BE49-F238E27FC236}">
                <a16:creationId xmlns:a16="http://schemas.microsoft.com/office/drawing/2014/main" id="{39F931FB-7889-4ED0-BF6E-32FCF5B00B16}"/>
              </a:ext>
            </a:extLst>
          </p:cNvPr>
          <p:cNvSpPr txBox="1">
            <a:spLocks/>
          </p:cNvSpPr>
          <p:nvPr/>
        </p:nvSpPr>
        <p:spPr>
          <a:xfrm>
            <a:off x="346042" y="1443161"/>
            <a:ext cx="4225957" cy="3147528"/>
          </a:xfrm>
          <a:prstGeom prst="rect">
            <a:avLst/>
          </a:prstGeom>
        </p:spPr>
        <p:txBody>
          <a:bodyPr vert="horz" wrap="square" lIns="365760" tIns="0" rIns="0" bIns="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b="1" dirty="0">
                <a:solidFill>
                  <a:srgbClr val="7030A0"/>
                </a:solidFill>
              </a:rPr>
              <a:t>MATH 3A </a:t>
            </a:r>
            <a:r>
              <a:rPr lang="en-US" dirty="0">
                <a:solidFill>
                  <a:srgbClr val="000000"/>
                </a:solidFill>
              </a:rPr>
              <a:t>– Calculus for Life Science Students</a:t>
            </a:r>
          </a:p>
          <a:p>
            <a:r>
              <a:rPr lang="en-US" b="1" dirty="0">
                <a:solidFill>
                  <a:srgbClr val="7030A0"/>
                </a:solidFill>
              </a:rPr>
              <a:t>MATH 3B </a:t>
            </a:r>
            <a:r>
              <a:rPr lang="en-US" dirty="0">
                <a:solidFill>
                  <a:srgbClr val="000000"/>
                </a:solidFill>
              </a:rPr>
              <a:t>– Calculus for Life Science Students</a:t>
            </a:r>
          </a:p>
          <a:p>
            <a:r>
              <a:rPr lang="en-US" b="1" dirty="0">
                <a:solidFill>
                  <a:srgbClr val="7030A0"/>
                </a:solidFill>
              </a:rPr>
              <a:t>MATH 3C </a:t>
            </a:r>
            <a:r>
              <a:rPr lang="en-US" dirty="0">
                <a:solidFill>
                  <a:srgbClr val="000000"/>
                </a:solidFill>
              </a:rPr>
              <a:t>– Ordinary Differential Equations with Linear Algebra for Life Science Students</a:t>
            </a:r>
          </a:p>
          <a:p>
            <a:pPr marL="0" indent="0" algn="ctr">
              <a:buNone/>
            </a:pPr>
            <a:r>
              <a:rPr lang="en-US" b="1" i="1" dirty="0">
                <a:solidFill>
                  <a:srgbClr val="000000"/>
                </a:solidFill>
              </a:rPr>
              <a:t>OR</a:t>
            </a:r>
            <a:endParaRPr lang="en-US" dirty="0">
              <a:solidFill>
                <a:srgbClr val="000000"/>
              </a:solidFill>
            </a:endParaRPr>
          </a:p>
          <a:p>
            <a:r>
              <a:rPr lang="en-US" b="1" dirty="0">
                <a:solidFill>
                  <a:srgbClr val="33CCFF"/>
                </a:solidFill>
              </a:rPr>
              <a:t>LIFESCI 30A </a:t>
            </a:r>
            <a:r>
              <a:rPr lang="en-US" dirty="0">
                <a:solidFill>
                  <a:srgbClr val="000000"/>
                </a:solidFill>
              </a:rPr>
              <a:t>– Mathematics for Life Scientists</a:t>
            </a:r>
          </a:p>
          <a:p>
            <a:r>
              <a:rPr lang="en-US" b="1" dirty="0">
                <a:solidFill>
                  <a:srgbClr val="33CCFF"/>
                </a:solidFill>
              </a:rPr>
              <a:t>LIFESCI 30B </a:t>
            </a:r>
            <a:r>
              <a:rPr lang="en-US" dirty="0">
                <a:solidFill>
                  <a:srgbClr val="000000"/>
                </a:solidFill>
              </a:rPr>
              <a:t>– Mathematics for Life Scientists</a:t>
            </a:r>
          </a:p>
          <a:p>
            <a:r>
              <a:rPr lang="en-US" b="1" dirty="0">
                <a:solidFill>
                  <a:srgbClr val="33CCFF"/>
                </a:solidFill>
              </a:rPr>
              <a:t>LIFESCI 40 </a:t>
            </a:r>
            <a:r>
              <a:rPr lang="en-US" dirty="0">
                <a:solidFill>
                  <a:srgbClr val="000000"/>
                </a:solidFill>
              </a:rPr>
              <a:t>– Statistics of Biological Systems </a:t>
            </a:r>
            <a:r>
              <a:rPr lang="en-US" b="1" i="1" dirty="0">
                <a:solidFill>
                  <a:srgbClr val="000000"/>
                </a:solidFill>
              </a:rPr>
              <a:t>OR</a:t>
            </a:r>
          </a:p>
          <a:p>
            <a:r>
              <a:rPr lang="en-US" b="1" dirty="0">
                <a:solidFill>
                  <a:srgbClr val="33CCFF"/>
                </a:solidFill>
              </a:rPr>
              <a:t>STATS 13 </a:t>
            </a:r>
            <a:r>
              <a:rPr lang="en-US" dirty="0">
                <a:solidFill>
                  <a:srgbClr val="000000"/>
                </a:solidFill>
              </a:rPr>
              <a:t>– Introduction to Statistical Methods for Life and Health Sciences</a:t>
            </a:r>
          </a:p>
          <a:p>
            <a:endParaRPr lang="en-US" dirty="0"/>
          </a:p>
        </p:txBody>
      </p:sp>
    </p:spTree>
    <p:extLst>
      <p:ext uri="{BB962C8B-B14F-4D97-AF65-F5344CB8AC3E}">
        <p14:creationId xmlns:p14="http://schemas.microsoft.com/office/powerpoint/2010/main" val="1448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a:xfrm>
            <a:off x="640079" y="369582"/>
            <a:ext cx="7772400" cy="387798"/>
          </a:xfrm>
        </p:spPr>
        <p:txBody>
          <a:bodyPr/>
          <a:lstStyle/>
          <a:p>
            <a:r>
              <a:rPr lang="en-US" dirty="0">
                <a:solidFill>
                  <a:schemeClr val="tx1">
                    <a:lumMod val="50000"/>
                  </a:schemeClr>
                </a:solidFill>
              </a:rPr>
              <a:t>Preparation for the Major – Physics</a:t>
            </a:r>
            <a:endParaRPr lang="en-US" sz="2200" i="1" dirty="0">
              <a:solidFill>
                <a:schemeClr val="tx1">
                  <a:lumMod val="50000"/>
                </a:schemeClr>
              </a:solidFill>
            </a:endParaRPr>
          </a:p>
        </p:txBody>
      </p:sp>
      <p:sp>
        <p:nvSpPr>
          <p:cNvPr id="8" name="Text Placeholder 6">
            <a:extLst>
              <a:ext uri="{FF2B5EF4-FFF2-40B4-BE49-F238E27FC236}">
                <a16:creationId xmlns:a16="http://schemas.microsoft.com/office/drawing/2014/main" id="{6C0E181C-5363-4503-BCC1-779FDA44536C}"/>
              </a:ext>
            </a:extLst>
          </p:cNvPr>
          <p:cNvSpPr txBox="1">
            <a:spLocks/>
          </p:cNvSpPr>
          <p:nvPr/>
        </p:nvSpPr>
        <p:spPr>
          <a:xfrm>
            <a:off x="4724400" y="1596594"/>
            <a:ext cx="3931921" cy="2064155"/>
          </a:xfrm>
          <a:prstGeom prst="rect">
            <a:avLst/>
          </a:prstGeom>
        </p:spPr>
        <p:txBody>
          <a:bodyPr vert="horz" wrap="square" lIns="365760" tIns="0" rIns="0" bIns="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b="1" dirty="0">
                <a:solidFill>
                  <a:srgbClr val="00B050"/>
                </a:solidFill>
              </a:rPr>
              <a:t>PHYSICS 1A </a:t>
            </a:r>
            <a:r>
              <a:rPr lang="en-US" dirty="0">
                <a:solidFill>
                  <a:srgbClr val="000000"/>
                </a:solidFill>
              </a:rPr>
              <a:t>– Mechanics</a:t>
            </a:r>
          </a:p>
          <a:p>
            <a:r>
              <a:rPr lang="en-US" b="1" dirty="0">
                <a:solidFill>
                  <a:srgbClr val="00B050"/>
                </a:solidFill>
              </a:rPr>
              <a:t>PHYSICS 1B </a:t>
            </a:r>
            <a:r>
              <a:rPr lang="en-US" dirty="0">
                <a:solidFill>
                  <a:srgbClr val="000000"/>
                </a:solidFill>
              </a:rPr>
              <a:t>– Oscillations, Waves, Electric and Magnetic Fields</a:t>
            </a:r>
          </a:p>
          <a:p>
            <a:r>
              <a:rPr lang="en-US" b="1" dirty="0">
                <a:solidFill>
                  <a:srgbClr val="00B050"/>
                </a:solidFill>
              </a:rPr>
              <a:t>PHYSICS 1C </a:t>
            </a:r>
            <a:r>
              <a:rPr lang="en-US" dirty="0">
                <a:solidFill>
                  <a:srgbClr val="000000"/>
                </a:solidFill>
              </a:rPr>
              <a:t>– Electrodynamics, Optics, and Special Relativity</a:t>
            </a:r>
          </a:p>
          <a:p>
            <a:pPr marL="0" indent="0">
              <a:buNone/>
            </a:pPr>
            <a:r>
              <a:rPr lang="en-US" b="1" dirty="0">
                <a:solidFill>
                  <a:srgbClr val="000000"/>
                </a:solidFill>
              </a:rPr>
              <a:t>Labs</a:t>
            </a:r>
          </a:p>
          <a:p>
            <a:r>
              <a:rPr lang="en-US" b="1" dirty="0">
                <a:solidFill>
                  <a:srgbClr val="00B050"/>
                </a:solidFill>
              </a:rPr>
              <a:t>PHYSICS 4AL </a:t>
            </a:r>
            <a:r>
              <a:rPr lang="en-US" dirty="0">
                <a:solidFill>
                  <a:srgbClr val="000000"/>
                </a:solidFill>
              </a:rPr>
              <a:t>– Mechanics</a:t>
            </a:r>
          </a:p>
          <a:p>
            <a:r>
              <a:rPr lang="en-US" b="1" dirty="0">
                <a:solidFill>
                  <a:srgbClr val="00B050"/>
                </a:solidFill>
              </a:rPr>
              <a:t>PHYSICS 4BL </a:t>
            </a:r>
            <a:r>
              <a:rPr lang="en-US" dirty="0">
                <a:solidFill>
                  <a:srgbClr val="000000"/>
                </a:solidFill>
              </a:rPr>
              <a:t>– Electricity and Magnetism</a:t>
            </a:r>
            <a:endParaRPr lang="en-US" dirty="0"/>
          </a:p>
        </p:txBody>
      </p:sp>
      <p:sp>
        <p:nvSpPr>
          <p:cNvPr id="4" name="Text Placeholder 1">
            <a:extLst>
              <a:ext uri="{FF2B5EF4-FFF2-40B4-BE49-F238E27FC236}">
                <a16:creationId xmlns:a16="http://schemas.microsoft.com/office/drawing/2014/main" id="{B8FB7683-AD8C-4718-81AF-7D2CC0A4BF8B}"/>
              </a:ext>
            </a:extLst>
          </p:cNvPr>
          <p:cNvSpPr txBox="1">
            <a:spLocks/>
          </p:cNvSpPr>
          <p:nvPr/>
        </p:nvSpPr>
        <p:spPr>
          <a:xfrm>
            <a:off x="5029199" y="1174695"/>
            <a:ext cx="3021357" cy="246221"/>
          </a:xfrm>
          <a:prstGeom prst="rect">
            <a:avLst/>
          </a:prstGeom>
        </p:spPr>
        <p:txBody>
          <a:bodyPr vert="horz" wrap="square"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sz="1600" b="1" dirty="0">
                <a:solidFill>
                  <a:schemeClr val="accent6">
                    <a:lumMod val="75000"/>
                    <a:lumOff val="25000"/>
                  </a:schemeClr>
                </a:solidFill>
              </a:rPr>
              <a:t>Physical Sciences Series</a:t>
            </a:r>
          </a:p>
        </p:txBody>
      </p:sp>
      <p:sp>
        <p:nvSpPr>
          <p:cNvPr id="9" name="Text Placeholder 1">
            <a:extLst>
              <a:ext uri="{FF2B5EF4-FFF2-40B4-BE49-F238E27FC236}">
                <a16:creationId xmlns:a16="http://schemas.microsoft.com/office/drawing/2014/main" id="{EBA33DC2-C132-4FB5-8E69-67DFD2FD8C33}"/>
              </a:ext>
            </a:extLst>
          </p:cNvPr>
          <p:cNvSpPr txBox="1">
            <a:spLocks/>
          </p:cNvSpPr>
          <p:nvPr/>
        </p:nvSpPr>
        <p:spPr>
          <a:xfrm>
            <a:off x="796125" y="1168593"/>
            <a:ext cx="2212450" cy="246221"/>
          </a:xfrm>
          <a:prstGeom prst="rect">
            <a:avLst/>
          </a:prstGeom>
        </p:spPr>
        <p:txBody>
          <a:bodyPr vert="horz"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sz="1600" b="1" dirty="0">
                <a:solidFill>
                  <a:schemeClr val="accent6">
                    <a:lumMod val="75000"/>
                    <a:lumOff val="25000"/>
                  </a:schemeClr>
                </a:solidFill>
              </a:rPr>
              <a:t>Life Sciences Series</a:t>
            </a:r>
          </a:p>
        </p:txBody>
      </p:sp>
      <p:sp>
        <p:nvSpPr>
          <p:cNvPr id="11" name="Text Placeholder 6">
            <a:extLst>
              <a:ext uri="{FF2B5EF4-FFF2-40B4-BE49-F238E27FC236}">
                <a16:creationId xmlns:a16="http://schemas.microsoft.com/office/drawing/2014/main" id="{39F931FB-7889-4ED0-BF6E-32FCF5B00B16}"/>
              </a:ext>
            </a:extLst>
          </p:cNvPr>
          <p:cNvSpPr txBox="1">
            <a:spLocks/>
          </p:cNvSpPr>
          <p:nvPr/>
        </p:nvSpPr>
        <p:spPr>
          <a:xfrm>
            <a:off x="487680" y="1665866"/>
            <a:ext cx="3931921" cy="1174681"/>
          </a:xfrm>
          <a:prstGeom prst="rect">
            <a:avLst/>
          </a:prstGeom>
        </p:spPr>
        <p:txBody>
          <a:bodyPr vert="horz" wrap="square" lIns="365760" tIns="0" rIns="0" bIns="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b="1" dirty="0">
                <a:solidFill>
                  <a:srgbClr val="7030A0"/>
                </a:solidFill>
              </a:rPr>
              <a:t>PHYSICS 5A </a:t>
            </a:r>
            <a:r>
              <a:rPr lang="en-US" dirty="0">
                <a:solidFill>
                  <a:srgbClr val="000000"/>
                </a:solidFill>
              </a:rPr>
              <a:t>– Mechanics and Energy</a:t>
            </a:r>
          </a:p>
          <a:p>
            <a:r>
              <a:rPr lang="en-US" b="1" dirty="0">
                <a:solidFill>
                  <a:srgbClr val="7030A0"/>
                </a:solidFill>
              </a:rPr>
              <a:t>PHYSICS 5B </a:t>
            </a:r>
            <a:r>
              <a:rPr lang="en-US" dirty="0">
                <a:solidFill>
                  <a:srgbClr val="000000"/>
                </a:solidFill>
              </a:rPr>
              <a:t>– Thermodynamics, Fluids, Waves, Light and Optics</a:t>
            </a:r>
          </a:p>
          <a:p>
            <a:r>
              <a:rPr lang="en-US" b="1" dirty="0">
                <a:solidFill>
                  <a:srgbClr val="7030A0"/>
                </a:solidFill>
              </a:rPr>
              <a:t>PHYSICS 5C </a:t>
            </a:r>
            <a:r>
              <a:rPr lang="en-US" dirty="0">
                <a:solidFill>
                  <a:srgbClr val="000000"/>
                </a:solidFill>
              </a:rPr>
              <a:t>– Electricity, Magnetism, and Modern Physics</a:t>
            </a:r>
            <a:endParaRPr lang="en-US" dirty="0"/>
          </a:p>
        </p:txBody>
      </p:sp>
    </p:spTree>
    <p:extLst>
      <p:ext uri="{BB962C8B-B14F-4D97-AF65-F5344CB8AC3E}">
        <p14:creationId xmlns:p14="http://schemas.microsoft.com/office/powerpoint/2010/main" val="1842490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Preparation for the Major Policies</a:t>
            </a:r>
          </a:p>
        </p:txBody>
      </p:sp>
      <p:sp>
        <p:nvSpPr>
          <p:cNvPr id="8" name="Text Placeholder 1">
            <a:extLst>
              <a:ext uri="{FF2B5EF4-FFF2-40B4-BE49-F238E27FC236}">
                <a16:creationId xmlns:a16="http://schemas.microsoft.com/office/drawing/2014/main" id="{B680D3DC-50FA-4DE0-8C31-98A524F7681A}"/>
              </a:ext>
            </a:extLst>
          </p:cNvPr>
          <p:cNvSpPr>
            <a:spLocks noGrp="1"/>
          </p:cNvSpPr>
          <p:nvPr>
            <p:ph type="body" sz="quarter" idx="13"/>
          </p:nvPr>
        </p:nvSpPr>
        <p:spPr>
          <a:xfrm>
            <a:off x="1097280" y="1263086"/>
            <a:ext cx="6858000" cy="533479"/>
          </a:xfrm>
        </p:spPr>
        <p:txBody>
          <a:bodyPr/>
          <a:lstStyle/>
          <a:p>
            <a:pPr marL="285750" indent="-285750">
              <a:buFont typeface="Arial" panose="020B0604020202020204" pitchFamily="34" charset="0"/>
              <a:buChar char="•"/>
            </a:pPr>
            <a:r>
              <a:rPr lang="en-US" dirty="0">
                <a:solidFill>
                  <a:schemeClr val="tx1">
                    <a:lumMod val="50000"/>
                  </a:schemeClr>
                </a:solidFill>
              </a:rPr>
              <a:t>All major preparation courses must be completed with a C or better. </a:t>
            </a:r>
          </a:p>
          <a:p>
            <a:pPr marL="285750" indent="-285750">
              <a:buFont typeface="Arial" panose="020B0604020202020204" pitchFamily="34" charset="0"/>
              <a:buChar char="•"/>
            </a:pPr>
            <a:r>
              <a:rPr lang="en-US" dirty="0">
                <a:solidFill>
                  <a:schemeClr val="tx1">
                    <a:lumMod val="50000"/>
                  </a:schemeClr>
                </a:solidFill>
              </a:rPr>
              <a:t>Repetition of more than one preparation course results in dismissal from the major.</a:t>
            </a:r>
          </a:p>
        </p:txBody>
      </p:sp>
    </p:spTree>
    <p:extLst>
      <p:ext uri="{BB962C8B-B14F-4D97-AF65-F5344CB8AC3E}">
        <p14:creationId xmlns:p14="http://schemas.microsoft.com/office/powerpoint/2010/main" val="886897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01D324E-7A4A-4CDB-B43C-18A9B06DFA50}"/>
              </a:ext>
            </a:extLst>
          </p:cNvPr>
          <p:cNvSpPr>
            <a:spLocks noGrp="1"/>
          </p:cNvSpPr>
          <p:nvPr>
            <p:ph type="body" sz="quarter" idx="13"/>
          </p:nvPr>
        </p:nvSpPr>
        <p:spPr>
          <a:xfrm>
            <a:off x="1097280" y="1182618"/>
            <a:ext cx="6848302" cy="246221"/>
          </a:xfrm>
        </p:spPr>
        <p:txBody>
          <a:bodyPr/>
          <a:lstStyle/>
          <a:p>
            <a:r>
              <a:rPr lang="en-US" sz="1600" b="1" dirty="0">
                <a:solidFill>
                  <a:schemeClr val="accent6">
                    <a:lumMod val="75000"/>
                    <a:lumOff val="25000"/>
                  </a:schemeClr>
                </a:solidFill>
              </a:rPr>
              <a:t>Core Series</a:t>
            </a:r>
          </a:p>
        </p:txBody>
      </p:sp>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The Major</a:t>
            </a:r>
          </a:p>
        </p:txBody>
      </p:sp>
      <p:sp>
        <p:nvSpPr>
          <p:cNvPr id="7" name="Text Placeholder 6">
            <a:extLst>
              <a:ext uri="{FF2B5EF4-FFF2-40B4-BE49-F238E27FC236}">
                <a16:creationId xmlns:a16="http://schemas.microsoft.com/office/drawing/2014/main" id="{066FFE6D-B221-4422-9D7F-A6FB4C51787D}"/>
              </a:ext>
            </a:extLst>
          </p:cNvPr>
          <p:cNvSpPr>
            <a:spLocks noGrp="1"/>
          </p:cNvSpPr>
          <p:nvPr>
            <p:ph type="body" sz="quarter" idx="21"/>
          </p:nvPr>
        </p:nvSpPr>
        <p:spPr>
          <a:xfrm>
            <a:off x="1097281" y="1530926"/>
            <a:ext cx="6858000" cy="786882"/>
          </a:xfrm>
        </p:spPr>
        <p:txBody>
          <a:bodyPr/>
          <a:lstStyle/>
          <a:p>
            <a:r>
              <a:rPr lang="en-US" b="0" i="0" dirty="0">
                <a:solidFill>
                  <a:srgbClr val="000000"/>
                </a:solidFill>
                <a:effectLst/>
              </a:rPr>
              <a:t>PHYSCI 107 Systems Anatomy</a:t>
            </a:r>
            <a:endParaRPr lang="en-US" dirty="0">
              <a:effectLst/>
            </a:endParaRPr>
          </a:p>
          <a:p>
            <a:r>
              <a:rPr lang="en-US" b="0" i="0" dirty="0">
                <a:solidFill>
                  <a:srgbClr val="000000"/>
                </a:solidFill>
                <a:effectLst/>
              </a:rPr>
              <a:t>PHYSCI 111A Foundations in Physiological Science</a:t>
            </a:r>
            <a:endParaRPr lang="en-US" dirty="0">
              <a:effectLst/>
            </a:endParaRPr>
          </a:p>
          <a:p>
            <a:r>
              <a:rPr lang="en-US" b="0" i="0" dirty="0">
                <a:solidFill>
                  <a:srgbClr val="000000"/>
                </a:solidFill>
                <a:effectLst/>
              </a:rPr>
              <a:t>PHYSCI 111B Foundations in Physiological Science</a:t>
            </a:r>
            <a:endParaRPr lang="en-US" dirty="0">
              <a:effectLst/>
            </a:endParaRPr>
          </a:p>
        </p:txBody>
      </p:sp>
      <p:sp>
        <p:nvSpPr>
          <p:cNvPr id="8" name="Text Placeholder 1">
            <a:extLst>
              <a:ext uri="{FF2B5EF4-FFF2-40B4-BE49-F238E27FC236}">
                <a16:creationId xmlns:a16="http://schemas.microsoft.com/office/drawing/2014/main" id="{B81E4013-AAB2-40E9-9BC0-F37B93E326A9}"/>
              </a:ext>
            </a:extLst>
          </p:cNvPr>
          <p:cNvSpPr txBox="1">
            <a:spLocks/>
          </p:cNvSpPr>
          <p:nvPr/>
        </p:nvSpPr>
        <p:spPr>
          <a:xfrm>
            <a:off x="1097280" y="2509908"/>
            <a:ext cx="6848302" cy="246221"/>
          </a:xfrm>
          <a:prstGeom prst="rect">
            <a:avLst/>
          </a:prstGeom>
        </p:spPr>
        <p:txBody>
          <a:bodyPr vert="horz"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sz="1600" b="1" dirty="0">
                <a:solidFill>
                  <a:schemeClr val="accent6">
                    <a:lumMod val="75000"/>
                    <a:lumOff val="25000"/>
                  </a:schemeClr>
                </a:solidFill>
              </a:rPr>
              <a:t>Additional Upper Division Coursework</a:t>
            </a:r>
          </a:p>
        </p:txBody>
      </p:sp>
      <p:sp>
        <p:nvSpPr>
          <p:cNvPr id="9" name="Text Placeholder 6">
            <a:extLst>
              <a:ext uri="{FF2B5EF4-FFF2-40B4-BE49-F238E27FC236}">
                <a16:creationId xmlns:a16="http://schemas.microsoft.com/office/drawing/2014/main" id="{E0BD6FE1-5F32-4963-8424-E29A2E82E7B7}"/>
              </a:ext>
            </a:extLst>
          </p:cNvPr>
          <p:cNvSpPr txBox="1">
            <a:spLocks/>
          </p:cNvSpPr>
          <p:nvPr/>
        </p:nvSpPr>
        <p:spPr>
          <a:xfrm>
            <a:off x="1097281" y="2825693"/>
            <a:ext cx="6858000" cy="735586"/>
          </a:xfrm>
          <a:prstGeom prst="rect">
            <a:avLst/>
          </a:prstGeom>
        </p:spPr>
        <p:txBody>
          <a:bodyPr vert="horz" lIns="365760" tIns="0" rIns="0" bIns="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0" kern="1200">
                <a:solidFill>
                  <a:srgbClr val="58595B"/>
                </a:solidFill>
                <a:latin typeface="+mn-lt"/>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r>
              <a:rPr lang="en-US" dirty="0">
                <a:solidFill>
                  <a:srgbClr val="000000"/>
                </a:solidFill>
              </a:rPr>
              <a:t>CHEM 153A Biochemistry</a:t>
            </a:r>
          </a:p>
          <a:p>
            <a:pPr algn="l" rtl="0"/>
            <a:r>
              <a:rPr lang="en-US" b="0" i="0" dirty="0">
                <a:solidFill>
                  <a:srgbClr val="000000"/>
                </a:solidFill>
                <a:effectLst/>
              </a:rPr>
              <a:t>Five upper division Physiological Science electives</a:t>
            </a:r>
            <a:endParaRPr lang="en-US" dirty="0">
              <a:effectLst/>
            </a:endParaRPr>
          </a:p>
          <a:p>
            <a:pPr lvl="1"/>
            <a:r>
              <a:rPr lang="en-US" b="0" i="0" dirty="0">
                <a:solidFill>
                  <a:srgbClr val="000000"/>
                </a:solidFill>
                <a:effectLst/>
              </a:rPr>
              <a:t>One elective may be an approved non-</a:t>
            </a:r>
            <a:r>
              <a:rPr lang="en-US" b="0" i="0" dirty="0" err="1">
                <a:solidFill>
                  <a:srgbClr val="000000"/>
                </a:solidFill>
                <a:effectLst/>
              </a:rPr>
              <a:t>PhySci</a:t>
            </a:r>
            <a:r>
              <a:rPr lang="en-US" b="0" i="0" dirty="0">
                <a:solidFill>
                  <a:srgbClr val="000000"/>
                </a:solidFill>
                <a:effectLst/>
              </a:rPr>
              <a:t> course</a:t>
            </a:r>
            <a:endParaRPr lang="en-US" dirty="0">
              <a:effectLst/>
            </a:endParaRPr>
          </a:p>
        </p:txBody>
      </p:sp>
    </p:spTree>
    <p:extLst>
      <p:ext uri="{BB962C8B-B14F-4D97-AF65-F5344CB8AC3E}">
        <p14:creationId xmlns:p14="http://schemas.microsoft.com/office/powerpoint/2010/main" val="3091463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E8AF8B-D893-4C89-B520-C4EA52E9F2E6}"/>
              </a:ext>
            </a:extLst>
          </p:cNvPr>
          <p:cNvSpPr>
            <a:spLocks noGrp="1"/>
          </p:cNvSpPr>
          <p:nvPr>
            <p:ph type="title"/>
          </p:nvPr>
        </p:nvSpPr>
        <p:spPr/>
        <p:txBody>
          <a:bodyPr/>
          <a:lstStyle/>
          <a:p>
            <a:r>
              <a:rPr lang="en-US" dirty="0">
                <a:solidFill>
                  <a:schemeClr val="tx1">
                    <a:lumMod val="50000"/>
                  </a:schemeClr>
                </a:solidFill>
              </a:rPr>
              <a:t>The Major Policies</a:t>
            </a:r>
          </a:p>
        </p:txBody>
      </p:sp>
      <p:sp>
        <p:nvSpPr>
          <p:cNvPr id="10" name="Text Placeholder 1">
            <a:extLst>
              <a:ext uri="{FF2B5EF4-FFF2-40B4-BE49-F238E27FC236}">
                <a16:creationId xmlns:a16="http://schemas.microsoft.com/office/drawing/2014/main" id="{AEA694F4-61E3-49A8-A5B0-2695EE857490}"/>
              </a:ext>
            </a:extLst>
          </p:cNvPr>
          <p:cNvSpPr txBox="1">
            <a:spLocks/>
          </p:cNvSpPr>
          <p:nvPr/>
        </p:nvSpPr>
        <p:spPr>
          <a:xfrm>
            <a:off x="1097280" y="1263086"/>
            <a:ext cx="6858000" cy="2349361"/>
          </a:xfrm>
          <a:prstGeom prst="rect">
            <a:avLst/>
          </a:prstGeom>
        </p:spPr>
        <p:txBody>
          <a:bodyPr vert="horz" lIns="0" tIns="0" rIns="0" bIns="0" rtlCol="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400" b="0" i="0" kern="1200" baseline="0">
                <a:solidFill>
                  <a:srgbClr val="58595B"/>
                </a:solidFill>
                <a:latin typeface="Helvetica Regular" pitchFamily="2" charset="0"/>
                <a:ea typeface="+mn-ea"/>
                <a:cs typeface="+mn-cs"/>
              </a:defRPr>
            </a:lvl1pPr>
            <a:lvl2pPr marL="44805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baseline="0">
                <a:solidFill>
                  <a:srgbClr val="58595B"/>
                </a:solidFill>
                <a:latin typeface="+mn-lt"/>
                <a:ea typeface="+mn-ea"/>
                <a:cs typeface="+mn-cs"/>
              </a:defRPr>
            </a:lvl2pPr>
            <a:lvl3pPr marL="72237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3pPr>
            <a:lvl4pPr marL="996696" indent="-173736" algn="l" defTabSz="685800" rtl="0" eaLnBrk="1" latinLnBrk="0" hangingPunct="1">
              <a:lnSpc>
                <a:spcPct val="90000"/>
              </a:lnSpc>
              <a:spcBef>
                <a:spcPts val="375"/>
              </a:spcBef>
              <a:spcAft>
                <a:spcPts val="0"/>
              </a:spcAft>
              <a:buFont typeface="Arial" panose="020B0604020202020204" pitchFamily="34" charset="0"/>
              <a:buChar char="•"/>
              <a:defRPr sz="1400" b="0" i="0" kern="1200">
                <a:solidFill>
                  <a:srgbClr val="58595B"/>
                </a:solidFill>
                <a:latin typeface="+mn-lt"/>
                <a:ea typeface="+mn-ea"/>
                <a:cs typeface="+mn-cs"/>
              </a:defRPr>
            </a:lvl4pPr>
            <a:lvl5pPr marL="1271016" indent="-173736" algn="l" defTabSz="685800" rtl="0" eaLnBrk="1" latinLnBrk="0" hangingPunct="1">
              <a:lnSpc>
                <a:spcPct val="90000"/>
              </a:lnSpc>
              <a:spcBef>
                <a:spcPts val="375"/>
              </a:spcBef>
              <a:spcAft>
                <a:spcPts val="0"/>
              </a:spcAft>
              <a:buFont typeface="Arial" panose="020B0604020202020204" pitchFamily="34" charset="0"/>
              <a:buChar char="•"/>
              <a:defRPr sz="1400" b="0" kern="1200">
                <a:solidFill>
                  <a:srgbClr val="58595B"/>
                </a:solidFill>
                <a:latin typeface="+mn-lt"/>
                <a:ea typeface="+mn-ea"/>
                <a:cs typeface="+mn-cs"/>
              </a:defRPr>
            </a:lvl5pPr>
            <a:lvl6pPr marL="628650" indent="-651510" algn="l" defTabSz="685800" rtl="0" eaLnBrk="1" latinLnBrk="0" hangingPunct="1">
              <a:lnSpc>
                <a:spcPct val="90000"/>
              </a:lnSpc>
              <a:spcBef>
                <a:spcPts val="0"/>
              </a:spcBef>
              <a:spcAft>
                <a:spcPts val="600"/>
              </a:spcAft>
              <a:buFont typeface="Arial" panose="020B0604020202020204" pitchFamily="34" charset="0"/>
              <a:buNone/>
              <a:defRPr sz="100" kern="1200">
                <a:solidFill>
                  <a:schemeClr val="tx1"/>
                </a:solidFill>
                <a:latin typeface="+mn-lt"/>
                <a:ea typeface="+mn-ea"/>
                <a:cs typeface="+mn-cs"/>
              </a:defRPr>
            </a:lvl6pPr>
            <a:lvl7pPr marL="557784" indent="-194310" algn="l" defTabSz="685800" rtl="0" eaLnBrk="1" latinLnBrk="0" hangingPunct="1">
              <a:lnSpc>
                <a:spcPct val="90000"/>
              </a:lnSpc>
              <a:spcBef>
                <a:spcPts val="0"/>
              </a:spcBef>
              <a:spcAft>
                <a:spcPts val="600"/>
              </a:spcAft>
              <a:buFont typeface="Arial" panose="020B0604020202020204" pitchFamily="34" charset="0"/>
              <a:buChar char="•"/>
              <a:defRPr sz="5400" kern="1200">
                <a:solidFill>
                  <a:schemeClr val="tx1"/>
                </a:solidFill>
                <a:latin typeface="+mn-lt"/>
                <a:ea typeface="+mn-ea"/>
                <a:cs typeface="+mn-cs"/>
              </a:defRPr>
            </a:lvl7pPr>
            <a:lvl8pPr marL="274320" indent="-171450" algn="l" defTabSz="685800" rtl="0" eaLnBrk="1" latinLnBrk="0" hangingPunct="1">
              <a:lnSpc>
                <a:spcPct val="90000"/>
              </a:lnSpc>
              <a:spcBef>
                <a:spcPts val="0"/>
              </a:spcBef>
              <a:spcAft>
                <a:spcPts val="600"/>
              </a:spcAft>
              <a:buFont typeface="Arial" panose="020B0604020202020204" pitchFamily="34" charset="0"/>
              <a:buChar char="•"/>
              <a:defRPr sz="1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4150" kern="1200">
                <a:solidFill>
                  <a:schemeClr val="tx1"/>
                </a:solidFill>
                <a:latin typeface="+mn-lt"/>
                <a:ea typeface="+mn-ea"/>
                <a:cs typeface="+mn-cs"/>
              </a:defRPr>
            </a:lvl9pPr>
          </a:lstStyle>
          <a:p>
            <a:pPr marL="285750" indent="-285750">
              <a:buFont typeface="Arial" panose="020B0604020202020204" pitchFamily="34" charset="0"/>
              <a:buChar char="•"/>
            </a:pPr>
            <a:r>
              <a:rPr lang="en-US" dirty="0">
                <a:solidFill>
                  <a:schemeClr val="tx1">
                    <a:lumMod val="50000"/>
                  </a:schemeClr>
                </a:solidFill>
              </a:rPr>
              <a:t>One 200-level graduate course may be applied toward the elective requirement with department approval. </a:t>
            </a:r>
          </a:p>
          <a:p>
            <a:pPr marL="285750" indent="-285750">
              <a:buFont typeface="Arial" panose="020B0604020202020204" pitchFamily="34" charset="0"/>
              <a:buChar char="•"/>
            </a:pPr>
            <a:r>
              <a:rPr lang="en-US" dirty="0">
                <a:solidFill>
                  <a:schemeClr val="tx1">
                    <a:lumMod val="50000"/>
                  </a:schemeClr>
                </a:solidFill>
              </a:rPr>
              <a:t>PHYSCI 189HC, 191H, 192, 193, 195, 196, and graduate courses at the 300, 400, or 500 level may not be applied toward the elective requirement. </a:t>
            </a:r>
          </a:p>
          <a:p>
            <a:pPr marL="285750" indent="-285750">
              <a:buFont typeface="Arial" panose="020B0604020202020204" pitchFamily="34" charset="0"/>
              <a:buChar char="•"/>
            </a:pPr>
            <a:r>
              <a:rPr lang="en-US" dirty="0">
                <a:solidFill>
                  <a:schemeClr val="tx1">
                    <a:lumMod val="50000"/>
                  </a:schemeClr>
                </a:solidFill>
              </a:rPr>
              <a:t>Each required and elective course must be taken for a letter grade and a C average (2.0 GPA) must be maintained in all upper division courses taken for the major. </a:t>
            </a:r>
          </a:p>
          <a:p>
            <a:pPr marL="285750" indent="-285750">
              <a:buFont typeface="Arial" panose="020B0604020202020204" pitchFamily="34" charset="0"/>
              <a:buChar char="•"/>
            </a:pPr>
            <a:r>
              <a:rPr lang="en-US" dirty="0">
                <a:solidFill>
                  <a:schemeClr val="tx1">
                    <a:lumMod val="50000"/>
                  </a:schemeClr>
                </a:solidFill>
              </a:rPr>
              <a:t>A grade of C or better is required in PHYSCI 107 and 111A to enroll in PHYSCI 111B. </a:t>
            </a:r>
          </a:p>
          <a:p>
            <a:pPr marL="285750" indent="-285750">
              <a:buFont typeface="Arial" panose="020B0604020202020204" pitchFamily="34" charset="0"/>
              <a:buChar char="•"/>
            </a:pPr>
            <a:r>
              <a:rPr lang="en-US" dirty="0">
                <a:solidFill>
                  <a:schemeClr val="tx1">
                    <a:lumMod val="50000"/>
                  </a:schemeClr>
                </a:solidFill>
              </a:rPr>
              <a:t>Students may be dismissed from the major if they fail to meet these requirements. </a:t>
            </a:r>
          </a:p>
        </p:txBody>
      </p:sp>
    </p:spTree>
    <p:extLst>
      <p:ext uri="{BB962C8B-B14F-4D97-AF65-F5344CB8AC3E}">
        <p14:creationId xmlns:p14="http://schemas.microsoft.com/office/powerpoint/2010/main" val="3902985854"/>
      </p:ext>
    </p:extLst>
  </p:cSld>
  <p:clrMapOvr>
    <a:masterClrMapping/>
  </p:clrMapOvr>
</p:sld>
</file>

<file path=ppt/theme/theme1.xml><?xml version="1.0" encoding="utf-8"?>
<a:theme xmlns:a="http://schemas.openxmlformats.org/drawingml/2006/main" name="presentation-01-light">
  <a:themeElements>
    <a:clrScheme name="Brand-01-Colors">
      <a:dk1>
        <a:srgbClr val="57585B"/>
      </a:dk1>
      <a:lt1>
        <a:srgbClr val="FFFFFF"/>
      </a:lt1>
      <a:dk2>
        <a:srgbClr val="2774AE"/>
      </a:dk2>
      <a:lt2>
        <a:srgbClr val="FFFFFF"/>
      </a:lt2>
      <a:accent1>
        <a:srgbClr val="2774AE"/>
      </a:accent1>
      <a:accent2>
        <a:srgbClr val="898989"/>
      </a:accent2>
      <a:accent3>
        <a:srgbClr val="DAE6F4"/>
      </a:accent3>
      <a:accent4>
        <a:srgbClr val="8AB8E8"/>
      </a:accent4>
      <a:accent5>
        <a:srgbClr val="FFC72B"/>
      </a:accent5>
      <a:accent6>
        <a:srgbClr val="00375B"/>
      </a:accent6>
      <a:hlink>
        <a:srgbClr val="00375B"/>
      </a:hlink>
      <a:folHlink>
        <a:srgbClr val="5123B0"/>
      </a:folHlink>
    </a:clrScheme>
    <a:fontScheme name="Brand-StratComm">
      <a:majorFont>
        <a:latin typeface="Helvetica"/>
        <a:ea typeface=""/>
        <a:cs typeface=""/>
      </a:majorFont>
      <a:minorFont>
        <a:latin typeface="Helvetic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spAutoFit/>
      </a:bodyPr>
      <a:lstStyle>
        <a:defPPr algn="l">
          <a:defRPr sz="1400" dirty="0" err="1" smtClean="0"/>
        </a:defPPr>
      </a:lstStyle>
    </a:txDef>
  </a:objectDefaults>
  <a:extraClrSchemeLst/>
  <a:extLst>
    <a:ext uri="{05A4C25C-085E-4340-85A3-A5531E510DB2}">
      <thm15:themeFamily xmlns:thm15="http://schemas.microsoft.com/office/thememl/2012/main" name="Presentation1" id="{3E04E8B8-11FA-E649-9371-C7E26FFEAA93}" vid="{F579B5EC-11F9-A448-A60F-FC626C1FC18E}"/>
    </a:ext>
  </a:extLst>
</a:theme>
</file>

<file path=ppt/theme/theme2.xml><?xml version="1.0" encoding="utf-8"?>
<a:theme xmlns:a="http://schemas.openxmlformats.org/drawingml/2006/main" name="presentation-01-dark">
  <a:themeElements>
    <a:clrScheme name="Brand-01-Colors">
      <a:dk1>
        <a:srgbClr val="57585B"/>
      </a:dk1>
      <a:lt1>
        <a:srgbClr val="FFFFFF"/>
      </a:lt1>
      <a:dk2>
        <a:srgbClr val="2774AE"/>
      </a:dk2>
      <a:lt2>
        <a:srgbClr val="FFFFFF"/>
      </a:lt2>
      <a:accent1>
        <a:srgbClr val="2774AE"/>
      </a:accent1>
      <a:accent2>
        <a:srgbClr val="898989"/>
      </a:accent2>
      <a:accent3>
        <a:srgbClr val="DAE6F4"/>
      </a:accent3>
      <a:accent4>
        <a:srgbClr val="8AB8E8"/>
      </a:accent4>
      <a:accent5>
        <a:srgbClr val="FFC72B"/>
      </a:accent5>
      <a:accent6>
        <a:srgbClr val="00375B"/>
      </a:accent6>
      <a:hlink>
        <a:srgbClr val="00375B"/>
      </a:hlink>
      <a:folHlink>
        <a:srgbClr val="5123B0"/>
      </a:folHlink>
    </a:clrScheme>
    <a:fontScheme name="Brand-StratComm">
      <a:majorFont>
        <a:latin typeface="Helvetica"/>
        <a:ea typeface=""/>
        <a:cs typeface=""/>
      </a:majorFont>
      <a:minorFont>
        <a:latin typeface="Helvetic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E04E8B8-11FA-E649-9371-C7E26FFEAA93}" vid="{088CCEDB-8790-5B4F-BA1F-7A08D2F1B03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presentation-01-light</Template>
  <TotalTime>9056</TotalTime>
  <Words>1477</Words>
  <Application>Microsoft Office PowerPoint</Application>
  <PresentationFormat>On-screen Show (16:9)</PresentationFormat>
  <Paragraphs>159</Paragraphs>
  <Slides>19</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Arial</vt:lpstr>
      <vt:lpstr>Calibri</vt:lpstr>
      <vt:lpstr>Century Gothic</vt:lpstr>
      <vt:lpstr>helvetica</vt:lpstr>
      <vt:lpstr>helvetica</vt:lpstr>
      <vt:lpstr>Helvetica Regular</vt:lpstr>
      <vt:lpstr>Noto Sans Symbols</vt:lpstr>
      <vt:lpstr>presentation-01-light</vt:lpstr>
      <vt:lpstr>presentation-01-dark</vt:lpstr>
      <vt:lpstr>PowerPoint Presentation</vt:lpstr>
      <vt:lpstr>Phy Sci Advising</vt:lpstr>
      <vt:lpstr>Preparation for the Major – Life Sciences</vt:lpstr>
      <vt:lpstr>Preparation for the Major – Chemistry</vt:lpstr>
      <vt:lpstr>Preparation for the Major – Mathematics</vt:lpstr>
      <vt:lpstr>Preparation for the Major – Physics</vt:lpstr>
      <vt:lpstr>Preparation for the Major Policies</vt:lpstr>
      <vt:lpstr>The Major</vt:lpstr>
      <vt:lpstr>The Major Policies</vt:lpstr>
      <vt:lpstr>A Note on Upper Division Units</vt:lpstr>
      <vt:lpstr>Recommended Fall 2026 Schedule</vt:lpstr>
      <vt:lpstr>Departmental Honors Program</vt:lpstr>
      <vt:lpstr>Research</vt:lpstr>
      <vt:lpstr>Contract Courses</vt:lpstr>
      <vt:lpstr>Pre-Health at UCLA</vt:lpstr>
      <vt:lpstr>Summer Pre-Health Orientation</vt:lpstr>
      <vt:lpstr>LS 110: Career Exploration in the Life Sciences</vt:lpstr>
      <vt:lpstr>LS 110: Career Exploration in the Life Sciences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Cardoza, Katherine</dc:creator>
  <cp:lastModifiedBy>Avila, Nadia</cp:lastModifiedBy>
  <cp:revision>32</cp:revision>
  <dcterms:created xsi:type="dcterms:W3CDTF">2024-08-09T18:28:47Z</dcterms:created>
  <dcterms:modified xsi:type="dcterms:W3CDTF">2026-07-16T15:32:33Z</dcterms:modified>
</cp:coreProperties>
</file>